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67" r:id="rId4"/>
    <p:sldId id="340" r:id="rId5"/>
    <p:sldId id="307" r:id="rId6"/>
    <p:sldId id="273" r:id="rId7"/>
    <p:sldId id="341" r:id="rId8"/>
    <p:sldId id="286" r:id="rId9"/>
    <p:sldId id="287" r:id="rId10"/>
    <p:sldId id="288" r:id="rId11"/>
    <p:sldId id="278" r:id="rId12"/>
    <p:sldId id="289" r:id="rId13"/>
    <p:sldId id="280" r:id="rId14"/>
    <p:sldId id="281" r:id="rId15"/>
    <p:sldId id="282" r:id="rId16"/>
    <p:sldId id="283" r:id="rId17"/>
    <p:sldId id="285" r:id="rId18"/>
    <p:sldId id="291" r:id="rId19"/>
    <p:sldId id="293" r:id="rId20"/>
    <p:sldId id="290" r:id="rId21"/>
    <p:sldId id="292" r:id="rId22"/>
    <p:sldId id="298" r:id="rId23"/>
    <p:sldId id="295" r:id="rId24"/>
    <p:sldId id="304" r:id="rId25"/>
    <p:sldId id="342" r:id="rId26"/>
    <p:sldId id="305" r:id="rId27"/>
    <p:sldId id="303" r:id="rId28"/>
    <p:sldId id="325" r:id="rId29"/>
    <p:sldId id="326" r:id="rId30"/>
    <p:sldId id="259" r:id="rId31"/>
    <p:sldId id="327" r:id="rId32"/>
    <p:sldId id="339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1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5" y="72"/>
      </p:cViewPr>
      <p:guideLst>
        <p:guide orient="horz" pos="210"/>
        <p:guide pos="1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80860-0745-4C94-8369-A6A35FDF39C1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8562B-98C7-4376-A01A-4DE8A9DD9C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0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076F012-6C46-4137-AA92-79D3DAE13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0412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07F0F0-F28F-4AF2-9137-D0F34707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86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23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938D23-5A30-42CB-A6CE-A920AF37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C61F3F-4E5D-4328-90DB-ED8FAC04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432F579-DBCC-42E7-B6B9-5A84833D2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4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3BB1185-1AB8-4669-B45E-516C3660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7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DC4A6EF-0E49-4E9A-8A5E-7B7094A1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55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7137166-3080-4D30-AFE9-ED04CA0B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3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CAA58CF-754A-4085-A1DE-AC0D2B62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255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79A73D8-640B-4937-93E4-F42FDDA1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0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70B1BFC-E6D6-4369-9E28-DED06850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947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B8DE5EF-5272-4430-9C42-A1CB4EE8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56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미디어프로토타이핑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ABC6983-D817-4648-8C0C-A60CD8A6D9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24D82D2-8706-408C-8CC8-61B8AF53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2020-07-06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72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4CF85B-B766-433F-9EE6-6CE19BF4B63F}"/>
              </a:ext>
            </a:extLst>
          </p:cNvPr>
          <p:cNvSpPr/>
          <p:nvPr userDrawn="1"/>
        </p:nvSpPr>
        <p:spPr>
          <a:xfrm>
            <a:off x="87410" y="6538914"/>
            <a:ext cx="8931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2020-07-06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97E012-916A-4299-838A-CFD86BEFC51C}"/>
              </a:ext>
            </a:extLst>
          </p:cNvPr>
          <p:cNvSpPr/>
          <p:nvPr userDrawn="1"/>
        </p:nvSpPr>
        <p:spPr>
          <a:xfrm>
            <a:off x="4319653" y="6538913"/>
            <a:ext cx="12666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미디어프로토타이핑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CB049-ECF2-4CF5-AD7A-66287014D250}"/>
              </a:ext>
            </a:extLst>
          </p:cNvPr>
          <p:cNvSpPr txBox="1"/>
          <p:nvPr userDrawn="1"/>
        </p:nvSpPr>
        <p:spPr>
          <a:xfrm>
            <a:off x="9316529" y="653891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D1F2F39-30CE-4F10-81B8-3276E4656AF9}" type="slidenum">
              <a:rPr lang="ko-KR" altLang="en-US" sz="1000" smtClean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56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USER\Desktop\&#48120;&#46356;&#50612;%20&#54532;&#47196;&#53664;&#53440;&#51060;&#54609;%20(507c&#51060;&#50500;&#46988;)\&#44592;&#47568;&#54217;&#44032;\21961101_&#51221;&#51116;&#55148;_&#54532;&#47196;&#53664;&#53440;&#51077;.pptx#-1,1,PowerPoint &#54532;&#47112;&#51232;&#53580;&#51060;&#49496;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figma.com/file/3RvYBS8hnRo5zpzVd8pe2t/Untitled?node-id=0%3A1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37C14D-A873-48BD-A3C1-DA11698D0BBB}"/>
              </a:ext>
            </a:extLst>
          </p:cNvPr>
          <p:cNvSpPr txBox="1"/>
          <p:nvPr/>
        </p:nvSpPr>
        <p:spPr>
          <a:xfrm>
            <a:off x="2215070" y="4147299"/>
            <a:ext cx="5475859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파일명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 애플리케이션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사용성 테스트를 통한 주문하기 접근성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향상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개선안 보고서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작성일자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2020.06.22</a:t>
            </a:r>
          </a:p>
          <a:p>
            <a:pPr algn="ctr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작성자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정재희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BA23D0-2B52-4C04-93A1-11DE7A14FFCD}"/>
              </a:ext>
            </a:extLst>
          </p:cNvPr>
          <p:cNvSpPr/>
          <p:nvPr/>
        </p:nvSpPr>
        <p:spPr>
          <a:xfrm>
            <a:off x="2476500" y="2429413"/>
            <a:ext cx="4953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 애플리케이션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ctr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테스트를 통한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 접근성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향상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개선안 보고서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21217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E02560B-AB3D-4C1C-BC9B-D6C76B7FE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89853"/>
              </p:ext>
            </p:extLst>
          </p:nvPr>
        </p:nvGraphicFramePr>
        <p:xfrm>
          <a:off x="311523" y="2440660"/>
          <a:ext cx="9282953" cy="1976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6729">
                  <a:extLst>
                    <a:ext uri="{9D8B030D-6E8A-4147-A177-3AD203B41FA5}">
                      <a16:colId xmlns:a16="http://schemas.microsoft.com/office/drawing/2014/main" val="3267184748"/>
                    </a:ext>
                  </a:extLst>
                </a:gridCol>
                <a:gridCol w="2680447">
                  <a:extLst>
                    <a:ext uri="{9D8B030D-6E8A-4147-A177-3AD203B41FA5}">
                      <a16:colId xmlns:a16="http://schemas.microsoft.com/office/drawing/2014/main" val="1287300560"/>
                    </a:ext>
                  </a:extLst>
                </a:gridCol>
                <a:gridCol w="1658471">
                  <a:extLst>
                    <a:ext uri="{9D8B030D-6E8A-4147-A177-3AD203B41FA5}">
                      <a16:colId xmlns:a16="http://schemas.microsoft.com/office/drawing/2014/main" val="3879892433"/>
                    </a:ext>
                  </a:extLst>
                </a:gridCol>
                <a:gridCol w="1757082">
                  <a:extLst>
                    <a:ext uri="{9D8B030D-6E8A-4147-A177-3AD203B41FA5}">
                      <a16:colId xmlns:a16="http://schemas.microsoft.com/office/drawing/2014/main" val="3092398056"/>
                    </a:ext>
                  </a:extLst>
                </a:gridCol>
                <a:gridCol w="1340224">
                  <a:extLst>
                    <a:ext uri="{9D8B030D-6E8A-4147-A177-3AD203B41FA5}">
                      <a16:colId xmlns:a16="http://schemas.microsoft.com/office/drawing/2014/main" val="42787433"/>
                    </a:ext>
                  </a:extLst>
                </a:gridCol>
              </a:tblGrid>
              <a:tr h="285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태스크</a:t>
                      </a: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시나리오</a:t>
                      </a: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extLst>
                  <a:ext uri="{0D108BD9-81ED-4DB2-BD59-A6C34878D82A}">
                    <a16:rowId xmlns:a16="http://schemas.microsoft.com/office/drawing/2014/main" val="975775923"/>
                  </a:ext>
                </a:extLst>
              </a:tr>
              <a:tr h="1691382"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메뉴를 장바구니에 담은 뒤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결제창까지 가기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sz="1900" dirty="0"/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00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님은 수업이 끝나고 점심을 먹으려고 합니다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나가서 먹으면 시간이 오래 걸리니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서비스를 사용하려고 합니다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빅맥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세트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개와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조각을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담고 결제창까지 가주세요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sz="1900" dirty="0"/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38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”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여기서 막혔습니다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.”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“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여깄습니다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!”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ko-KR" altLang="en-US" sz="1500" dirty="0"/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“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세트가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..”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“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치킨너겟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?”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“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치킨너겟이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어디있지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…”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43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“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이건가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“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왜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개부터있지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“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다시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다시할까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?”</a:t>
                      </a: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없음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extLst>
                  <a:ext uri="{0D108BD9-81ED-4DB2-BD59-A6C34878D82A}">
                    <a16:rowId xmlns:a16="http://schemas.microsoft.com/office/drawing/2014/main" val="28541052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966503-D59E-4DCB-ACFD-058417AD8497}"/>
              </a:ext>
            </a:extLst>
          </p:cNvPr>
          <p:cNvSpPr txBox="1"/>
          <p:nvPr/>
        </p:nvSpPr>
        <p:spPr>
          <a:xfrm>
            <a:off x="1225415" y="4710172"/>
            <a:ext cx="7816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분석결과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찾고있었는데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Bottom navigation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 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착각하여 막힌다고 하였다가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그 뒤 곧바로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bars(top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위치한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찾고 테스트를 수행 할 수 있었다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시나리오의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치킨너겟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착각하였고 사이드 메뉴판에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맥너겟이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조각부터 있어서 당황하였다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진행 중 진행자가 힌트를 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테스트를 수행 할 수 있었다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B4E755-91C9-41BB-8B75-D8A0100553CB}"/>
              </a:ext>
            </a:extLst>
          </p:cNvPr>
          <p:cNvSpPr/>
          <p:nvPr/>
        </p:nvSpPr>
        <p:spPr>
          <a:xfrm>
            <a:off x="241207" y="333375"/>
            <a:ext cx="24885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Real Voice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2696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4F68A81-B341-4766-B216-3A79CEBF6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530166"/>
              </p:ext>
            </p:extLst>
          </p:nvPr>
        </p:nvGraphicFramePr>
        <p:xfrm>
          <a:off x="966693" y="3166808"/>
          <a:ext cx="7972614" cy="17708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7483">
                  <a:extLst>
                    <a:ext uri="{9D8B030D-6E8A-4147-A177-3AD203B41FA5}">
                      <a16:colId xmlns:a16="http://schemas.microsoft.com/office/drawing/2014/main" val="3267184748"/>
                    </a:ext>
                  </a:extLst>
                </a:gridCol>
                <a:gridCol w="3012141">
                  <a:extLst>
                    <a:ext uri="{9D8B030D-6E8A-4147-A177-3AD203B41FA5}">
                      <a16:colId xmlns:a16="http://schemas.microsoft.com/office/drawing/2014/main" val="1287300560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3879892433"/>
                    </a:ext>
                  </a:extLst>
                </a:gridCol>
                <a:gridCol w="986117">
                  <a:extLst>
                    <a:ext uri="{9D8B030D-6E8A-4147-A177-3AD203B41FA5}">
                      <a16:colId xmlns:a16="http://schemas.microsoft.com/office/drawing/2014/main" val="3092398056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42787433"/>
                    </a:ext>
                  </a:extLst>
                </a:gridCol>
                <a:gridCol w="908426">
                  <a:extLst>
                    <a:ext uri="{9D8B030D-6E8A-4147-A177-3AD203B41FA5}">
                      <a16:colId xmlns:a16="http://schemas.microsoft.com/office/drawing/2014/main" val="646170228"/>
                    </a:ext>
                  </a:extLst>
                </a:gridCol>
              </a:tblGrid>
              <a:tr h="33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태스크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성공률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(%)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775923"/>
                  </a:ext>
                </a:extLst>
              </a:tr>
              <a:tr h="1167893"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메뉴를 장바구니에 담은 뒤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결제창까지 가기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00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님은 수업이 끝나고 점심을 먹으려고 합니다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나가서 먹으면 시간이 오래 걸리니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서비스를 사용하려고 합니다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빅맥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세트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개와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조각을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담고 결제창까지 가주세요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P3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P3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0521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90648D9-6D84-4457-8D63-B9DEF397C1D5}"/>
              </a:ext>
            </a:extLst>
          </p:cNvPr>
          <p:cNvSpPr/>
          <p:nvPr/>
        </p:nvSpPr>
        <p:spPr>
          <a:xfrm>
            <a:off x="966693" y="1920313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성공여부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S= 100</a:t>
            </a: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F= 0</a:t>
            </a: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P1= 75 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약간 헤맨 후 성공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P2= 50 (Task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일부분만 성공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P3= 25 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hint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의해 성공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S= Success / F= Failure / P= Partial Success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2F9CA-7DF3-491F-91DA-29DB901E467C}"/>
              </a:ext>
            </a:extLst>
          </p:cNvPr>
          <p:cNvSpPr txBox="1"/>
          <p:nvPr/>
        </p:nvSpPr>
        <p:spPr>
          <a:xfrm>
            <a:off x="634349" y="5228513"/>
            <a:ext cx="8637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분석결과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찾고있었는데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 navigation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 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착각하여 막힌다고 하였다가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뒤 곧바로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 bars(Top)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위치한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찾고 테스트를 수행하였다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시나리오의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치킨너겟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시나리오를 착각하였고  테스트 중 진행자가 힌트를 줘 테스트를 수행 할 수 있었다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단품으로 시켰어야 하는데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세트로 장바구니에 담았고 진행자가 힌트를 줘 테스트를 수행 할 수 있었다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529C80-25C3-4320-8CB4-CACD3222C66A}"/>
              </a:ext>
            </a:extLst>
          </p:cNvPr>
          <p:cNvSpPr/>
          <p:nvPr/>
        </p:nvSpPr>
        <p:spPr>
          <a:xfrm>
            <a:off x="232242" y="333375"/>
            <a:ext cx="24885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성공률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48568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E02560B-AB3D-4C1C-BC9B-D6C76B7FE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652955"/>
              </p:ext>
            </p:extLst>
          </p:nvPr>
        </p:nvGraphicFramePr>
        <p:xfrm>
          <a:off x="683697" y="2495822"/>
          <a:ext cx="8538606" cy="18663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45341">
                  <a:extLst>
                    <a:ext uri="{9D8B030D-6E8A-4147-A177-3AD203B41FA5}">
                      <a16:colId xmlns:a16="http://schemas.microsoft.com/office/drawing/2014/main" val="3267184748"/>
                    </a:ext>
                  </a:extLst>
                </a:gridCol>
                <a:gridCol w="3281082">
                  <a:extLst>
                    <a:ext uri="{9D8B030D-6E8A-4147-A177-3AD203B41FA5}">
                      <a16:colId xmlns:a16="http://schemas.microsoft.com/office/drawing/2014/main" val="1287300560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3879892433"/>
                    </a:ext>
                  </a:extLst>
                </a:gridCol>
                <a:gridCol w="1147482">
                  <a:extLst>
                    <a:ext uri="{9D8B030D-6E8A-4147-A177-3AD203B41FA5}">
                      <a16:colId xmlns:a16="http://schemas.microsoft.com/office/drawing/2014/main" val="3092398056"/>
                    </a:ext>
                  </a:extLst>
                </a:gridCol>
                <a:gridCol w="1106865">
                  <a:extLst>
                    <a:ext uri="{9D8B030D-6E8A-4147-A177-3AD203B41FA5}">
                      <a16:colId xmlns:a16="http://schemas.microsoft.com/office/drawing/2014/main" val="42787433"/>
                    </a:ext>
                  </a:extLst>
                </a:gridCol>
              </a:tblGrid>
              <a:tr h="23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태스크</a:t>
                      </a: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시나리오</a:t>
                      </a: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extLst>
                  <a:ext uri="{0D108BD9-81ED-4DB2-BD59-A6C34878D82A}">
                    <a16:rowId xmlns:a16="http://schemas.microsoft.com/office/drawing/2014/main" val="975775923"/>
                  </a:ext>
                </a:extLst>
              </a:tr>
              <a:tr h="1532701"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메뉴를 장바구니에 담은 뒤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결제창까지 가기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sz="1900" dirty="0"/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00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님은 수업이 끝나고 점심을 먹으려고 합니다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나가서 먹으면 시간이 오래 걸리니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서비스를 사용하려고 합니다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빅맥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세트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개와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조각을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담고 결제창까지 가주세요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sz="1900" dirty="0"/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인지</a:t>
                      </a:r>
                      <a:endParaRPr lang="ko-KR" altLang="en-US" sz="1500" dirty="0"/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인지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인지</a:t>
                      </a:r>
                    </a:p>
                  </a:txBody>
                  <a:tcPr marL="94977" marR="94977" marT="47489" marB="47489"/>
                </a:tc>
                <a:extLst>
                  <a:ext uri="{0D108BD9-81ED-4DB2-BD59-A6C34878D82A}">
                    <a16:rowId xmlns:a16="http://schemas.microsoft.com/office/drawing/2014/main" val="28541052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76E92E1-03F3-476B-AA73-C3250F50CEF4}"/>
              </a:ext>
            </a:extLst>
          </p:cNvPr>
          <p:cNvSpPr txBox="1"/>
          <p:nvPr/>
        </p:nvSpPr>
        <p:spPr>
          <a:xfrm>
            <a:off x="1798931" y="4602662"/>
            <a:ext cx="6308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분석결과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인지하였다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치킨너겟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착각했고 테스트 진행 중 당황하였다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진행자의 힌트를 받은 뒤 시나리오와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인지 할 수 있었다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단품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장바구니에 넣었어야 하는데 세트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장바구니에 넣었고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진행자가 힌트를 주기 전까지 인지를 하지 못했다가 힌트를 준 뒤에는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인지 할 수 있었다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68C9A1-88DF-414F-86F5-F910EFF84722}"/>
              </a:ext>
            </a:extLst>
          </p:cNvPr>
          <p:cNvSpPr/>
          <p:nvPr/>
        </p:nvSpPr>
        <p:spPr>
          <a:xfrm>
            <a:off x="241207" y="341133"/>
            <a:ext cx="24885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인지여부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8843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E476BB7-5EFC-4106-8FFF-4F344AB987B0}"/>
              </a:ext>
            </a:extLst>
          </p:cNvPr>
          <p:cNvSpPr/>
          <p:nvPr/>
        </p:nvSpPr>
        <p:spPr>
          <a:xfrm>
            <a:off x="2495323" y="1797784"/>
            <a:ext cx="7070019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질문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‘</a:t>
            </a:r>
            <a:r>
              <a:rPr lang="ko-KR" altLang="en-US" sz="1000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가는 버튼이 여러 개가 있었는데 왜 그 버튼을 누르셨나요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spcBef>
                <a:spcPts val="600"/>
              </a:spcBef>
            </a:pPr>
            <a:endParaRPr lang="en-US" altLang="ko-KR" sz="1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버튼이 너무 오른쪽 구석위에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박혀있어서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찾는데 애를 먹었었는데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주문하기’는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버튼처럼 안 생겨서 누르지 않았다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노랑색이라서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티가안났던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점도 있었다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내가 누른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색깔이 빨강색이라 눈에 띄었다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질문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‘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가야 했는데 왜 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누르셨나요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메뉴를 선택하는데 불편한점은 없었나요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spcBef>
                <a:spcPts val="600"/>
              </a:spcBef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누르면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말 자체가 장바구니에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넣었던게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뜰거같아서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눌렀다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메뉴선택을 하면서 불편한 점은 없었다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버튼을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찾는것에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불편함이 있었다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B2C407-09F0-4D02-A045-FC80FCDC76DC}"/>
              </a:ext>
            </a:extLst>
          </p:cNvPr>
          <p:cNvSpPr/>
          <p:nvPr/>
        </p:nvSpPr>
        <p:spPr>
          <a:xfrm>
            <a:off x="247003" y="333375"/>
            <a:ext cx="30443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사후 인터뷰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5145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ABD7968-2B56-4B9B-ABF6-61E459E6CEFE}"/>
              </a:ext>
            </a:extLst>
          </p:cNvPr>
          <p:cNvSpPr/>
          <p:nvPr/>
        </p:nvSpPr>
        <p:spPr>
          <a:xfrm>
            <a:off x="2635624" y="2036311"/>
            <a:ext cx="878541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질문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‘</a:t>
            </a:r>
            <a:r>
              <a:rPr lang="ko-KR" altLang="en-US" sz="1000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가는 버튼이 여러 개가 있었는데 왜 그 버튼을 누르셨나요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처음에 어플리케이션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봤을 때 뭐가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뭔지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모르겠어서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정가운데 왼쪽인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파란버튼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누를려고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했는데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버튼이었어서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 노란 버튼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’(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눌렀다.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아무래도 핸드폰을 쓸 때 정가운데 왼쪽부분이 클릭하기가 편하다고 생각해서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파란버튼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누르려고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했던거같다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질문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메뉴를 선택하는데 불편한점은 없었나요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빅맥세트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찾으려면 이 어플리케이션에서는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눌렀어야했다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빅맥세트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라고 써 있을 줄 알았는데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클릭해야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빅맥세트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찾을 수 있어서 찾는데 시간이 좀 걸렸다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1A8DF6-2392-4728-A9A9-1F38AD1389CF}"/>
              </a:ext>
            </a:extLst>
          </p:cNvPr>
          <p:cNvSpPr/>
          <p:nvPr/>
        </p:nvSpPr>
        <p:spPr>
          <a:xfrm>
            <a:off x="272115" y="342340"/>
            <a:ext cx="30443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사후 인터뷰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6147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9ED4224-144B-45AB-A875-0A59C111976C}"/>
              </a:ext>
            </a:extLst>
          </p:cNvPr>
          <p:cNvSpPr/>
          <p:nvPr/>
        </p:nvSpPr>
        <p:spPr>
          <a:xfrm>
            <a:off x="2631142" y="2613392"/>
            <a:ext cx="77006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질문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‘</a:t>
            </a:r>
            <a:r>
              <a:rPr lang="ko-KR" altLang="en-US" sz="1000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가는 버튼이 여러 개가 있었는데 왜 그 버튼을 누르셨나요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정가운데에 위치 해 있어 눈에 잘 띄었다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질문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메뉴를 선택하는데 불편한점은 없었나요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같이 묶여 있어서 불편했다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타사의 애플리케이션에서는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따로 나뉘어져 있어서 편한데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서비스는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클릭했더니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같이 나와서 헷갈렸다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E44E5B-0F8B-4350-B61C-F08413A931BD}"/>
              </a:ext>
            </a:extLst>
          </p:cNvPr>
          <p:cNvSpPr/>
          <p:nvPr/>
        </p:nvSpPr>
        <p:spPr>
          <a:xfrm>
            <a:off x="257316" y="342340"/>
            <a:ext cx="30443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사후 인터뷰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8560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A31FEC3-DFBE-4773-B4A9-29B7454EAAE4}"/>
              </a:ext>
            </a:extLst>
          </p:cNvPr>
          <p:cNvSpPr/>
          <p:nvPr/>
        </p:nvSpPr>
        <p:spPr>
          <a:xfrm>
            <a:off x="152400" y="1320730"/>
            <a:ext cx="9601201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가는 버튼이 여러 개여서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가는 선택지가 많아 사용자는 헷갈려 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이동하는 접근성이 떨어진다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가는 버튼이 너무 구석에 있거나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’(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가는 버튼의 색깔이 눈에 잘 띄지않아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이동하려고 버튼을 찾을 때 빠르게 찾지 못 할 수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버튼이 두개가 있는데 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파란버튼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 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사용자가 버튼을 누르는 접근성이 높은 왼쪽 가운데에 위치 해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색깔도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‘(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버튼에 비해 뚜렷해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‘(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접근성이 높아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이동의 접근성을 떨어트릴 수 있어 하나로 수정한다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이름이 사용자가 이용하였을 때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라고도 느낄 수 있어 레이블링을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변경해야한다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세트’를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클릭 해 들어갔지만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화면에서는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클릭해야만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찾을 수 있어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점을 모르는 사용자는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빠르게 찾지 못 할 수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7C1BBD-DD01-4707-A9A1-1AFB74A2B213}"/>
              </a:ext>
            </a:extLst>
          </p:cNvPr>
          <p:cNvSpPr/>
          <p:nvPr/>
        </p:nvSpPr>
        <p:spPr>
          <a:xfrm>
            <a:off x="263150" y="342340"/>
            <a:ext cx="1583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 도출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범위와 가중치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D5A8AC-6D72-4D16-AAAD-667B6C25D188}"/>
              </a:ext>
            </a:extLst>
          </p:cNvPr>
          <p:cNvSpPr txBox="1"/>
          <p:nvPr/>
        </p:nvSpPr>
        <p:spPr>
          <a:xfrm>
            <a:off x="183401" y="2715712"/>
            <a:ext cx="4386137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Global Problem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카테고리에서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단품 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클릭해야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 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찾을 수 있어서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이용하는 사용자가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 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찾기 어려워한다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Level1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세트‘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개를 장바구니에 담아야 하는데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Card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클릭했더니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세트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보이지 않고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 있어서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세트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찾는데 어려워함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단품으로 장바구니에 담아야 하는데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장바구니에 넣은 사용자가 있었다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주최자가 힌트를 주기전까지 잘못담은 것을 인지하지 못함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1E604-1AEB-41CF-8405-CA35CD0037FB}"/>
              </a:ext>
            </a:extLst>
          </p:cNvPr>
          <p:cNvSpPr txBox="1"/>
          <p:nvPr/>
        </p:nvSpPr>
        <p:spPr>
          <a:xfrm>
            <a:off x="183401" y="4902840"/>
            <a:ext cx="57230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Local Problem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메뉴화면으로 이동하는 버튼이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Bottom navigation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버튼 모두 같은 기능인데 사용자에게 많은 선택지를 줘 메뉴화면으로 이동하는 시간이 지체된다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Level3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기능인데 레이블링은 다 다르다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메뉴화면으로 이동하는 접근성을 높이기 위해 메뉴화면으로 이동하는 버튼의 개수를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개로 변경하고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접근성이 높은 위치에 놓는다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9F6ED-1905-469E-BC7A-79F44BFA79FD}"/>
              </a:ext>
            </a:extLst>
          </p:cNvPr>
          <p:cNvSpPr txBox="1"/>
          <p:nvPr/>
        </p:nvSpPr>
        <p:spPr>
          <a:xfrm>
            <a:off x="4953000" y="1469217"/>
            <a:ext cx="393889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Local Problem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 navigation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착각했다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Level3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장바구니를 조회한다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뜻으로 이해한 사용자가 있었다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레이블링을 변경해야 한다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7DCCB-5098-4D0A-9758-5A12C2506DD8}"/>
              </a:ext>
            </a:extLst>
          </p:cNvPr>
          <p:cNvSpPr txBox="1"/>
          <p:nvPr/>
        </p:nvSpPr>
        <p:spPr>
          <a:xfrm>
            <a:off x="4953000" y="2715712"/>
            <a:ext cx="482536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Local Problem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위치한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보다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가시성이 높고 접근성이 높은 자리에 위치 해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Level3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메뉴화면으로 이동하는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버튼은 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개로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 navigation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하나씩 위치 해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위치한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옆에 위치한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버튼보다 색깔이 뚜렷하고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사용자가 버튼을 누르는 접근성이 높은 왼쪽 가운데에 위치 해 있어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접근성이 높아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 navigation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위치한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하나로 줄인다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3D8D7B-051F-4509-80DA-EA78475D060E}"/>
              </a:ext>
            </a:extLst>
          </p:cNvPr>
          <p:cNvSpPr/>
          <p:nvPr/>
        </p:nvSpPr>
        <p:spPr>
          <a:xfrm>
            <a:off x="183401" y="1169109"/>
            <a:ext cx="39148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Local Problem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화면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구체적인기능 등에 관련된 문제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Global Problem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메뉴구조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유사기능의 공통적인 문제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b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가중치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Level 1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과제의 성공을 좌우하는 요소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해당문제가 있을 때에는 과제를 완료할 수 없음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Level 2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현저한 지연이나 실망을 주는 요소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Level 3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사용성에 중요치 않은 작은 영향을 주는 요소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Level 4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미묘한 문제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나중에 발생 가능한 문제요소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b="1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19800B-98CC-4C7A-A88E-61DF0BDEBCE3}"/>
              </a:ext>
            </a:extLst>
          </p:cNvPr>
          <p:cNvSpPr/>
          <p:nvPr/>
        </p:nvSpPr>
        <p:spPr>
          <a:xfrm>
            <a:off x="299010" y="342180"/>
            <a:ext cx="1583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 도출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3-2.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범위와 가중치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549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2158B6-9E5B-49F9-9EAC-D0CC86B9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/>
          <a:stretch/>
        </p:blipFill>
        <p:spPr>
          <a:xfrm>
            <a:off x="6982697" y="1165219"/>
            <a:ext cx="1627023" cy="32950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68B0A8-AD3D-47FA-BF39-CB902B5E0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0"/>
          <a:stretch/>
        </p:blipFill>
        <p:spPr>
          <a:xfrm>
            <a:off x="5032378" y="1165219"/>
            <a:ext cx="1642719" cy="32950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C2C963-DA8D-4977-AC1A-558BF201A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30"/>
          <a:stretch/>
        </p:blipFill>
        <p:spPr>
          <a:xfrm>
            <a:off x="3102169" y="1205560"/>
            <a:ext cx="1622609" cy="3254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B59142-8110-4414-8BB6-E0FF9A9C29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88"/>
          <a:stretch/>
        </p:blipFill>
        <p:spPr>
          <a:xfrm>
            <a:off x="1488023" y="1205560"/>
            <a:ext cx="1306546" cy="3254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8DFD19-F0CB-46DF-BC6B-32564982698E}"/>
              </a:ext>
            </a:extLst>
          </p:cNvPr>
          <p:cNvSpPr txBox="1"/>
          <p:nvPr/>
        </p:nvSpPr>
        <p:spPr>
          <a:xfrm>
            <a:off x="1686913" y="4524094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버거킹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3E0EE-56DC-48B9-BBB8-05B7F4F5E20B}"/>
              </a:ext>
            </a:extLst>
          </p:cNvPr>
          <p:cNvSpPr txBox="1"/>
          <p:nvPr/>
        </p:nvSpPr>
        <p:spPr>
          <a:xfrm>
            <a:off x="5198750" y="451320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와퍼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 메뉴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3C074-69DA-4976-839D-C6EC600C4528}"/>
              </a:ext>
            </a:extLst>
          </p:cNvPr>
          <p:cNvSpPr txBox="1"/>
          <p:nvPr/>
        </p:nvSpPr>
        <p:spPr>
          <a:xfrm>
            <a:off x="7385678" y="4513202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 메뉴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4BAD6-7CD5-4DD1-BCC2-9225F0D72084}"/>
              </a:ext>
            </a:extLst>
          </p:cNvPr>
          <p:cNvSpPr txBox="1"/>
          <p:nvPr/>
        </p:nvSpPr>
        <p:spPr>
          <a:xfrm>
            <a:off x="3276119" y="4524094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와퍼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카테고리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C591BC-E475-47D7-AF59-3AAF92986990}"/>
              </a:ext>
            </a:extLst>
          </p:cNvPr>
          <p:cNvSpPr/>
          <p:nvPr/>
        </p:nvSpPr>
        <p:spPr>
          <a:xfrm>
            <a:off x="227322" y="333375"/>
            <a:ext cx="2210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4-1.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동종업계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버거킹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4-2. Decision Grid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712E7F-3E12-4CF2-B7BC-63D874C0F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432609"/>
              </p:ext>
            </p:extLst>
          </p:nvPr>
        </p:nvGraphicFramePr>
        <p:xfrm>
          <a:off x="886068" y="4922910"/>
          <a:ext cx="8133863" cy="14590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0162">
                  <a:extLst>
                    <a:ext uri="{9D8B030D-6E8A-4147-A177-3AD203B41FA5}">
                      <a16:colId xmlns:a16="http://schemas.microsoft.com/office/drawing/2014/main" val="4044886712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13944546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98913441"/>
                    </a:ext>
                  </a:extLst>
                </a:gridCol>
                <a:gridCol w="2366683">
                  <a:extLst>
                    <a:ext uri="{9D8B030D-6E8A-4147-A177-3AD203B41FA5}">
                      <a16:colId xmlns:a16="http://schemas.microsoft.com/office/drawing/2014/main" val="2635714772"/>
                    </a:ext>
                  </a:extLst>
                </a:gridCol>
                <a:gridCol w="1837764">
                  <a:extLst>
                    <a:ext uri="{9D8B030D-6E8A-4147-A177-3AD203B41FA5}">
                      <a16:colId xmlns:a16="http://schemas.microsoft.com/office/drawing/2014/main" val="3190234705"/>
                    </a:ext>
                  </a:extLst>
                </a:gridCol>
                <a:gridCol w="1293513">
                  <a:extLst>
                    <a:ext uri="{9D8B030D-6E8A-4147-A177-3AD203B41FA5}">
                      <a16:colId xmlns:a16="http://schemas.microsoft.com/office/drawing/2014/main" val="36638860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분석기준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명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명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제공 방법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단점</a:t>
                      </a:r>
                    </a:p>
                  </a:txBody>
                  <a:tcPr marL="51351" marR="51351" marT="25675" marB="25675"/>
                </a:tc>
                <a:extLst>
                  <a:ext uri="{0D108BD9-81ED-4DB2-BD59-A6C34878D82A}">
                    <a16:rowId xmlns:a16="http://schemas.microsoft.com/office/drawing/2014/main" val="986791715"/>
                  </a:ext>
                </a:extLst>
              </a:tr>
              <a:tr h="987206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단품 메뉴와 세트 메뉴가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헷갈리지 않는가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메뉴화면으로 이동하는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버튼의 접근성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가시성이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버거킹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딜리버리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확인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와퍼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와퍼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사이드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너겟킹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딜리버리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 앞까지 배달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버튼을 클릭하면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배달지를 확인하라는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Dialogs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뜨고 확인 뒤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메뉴화면으로 이동한다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단품 메뉴를 클릭하면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 메뉴와 메뉴구성이 나와 있다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사이드 메뉴를 클릭하면 개수를 몇 개의 메뉴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선택 할 수 있다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메뉴구성을 빠르게 알 수 있다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클릭해야 메뉴구성을 알 수 있는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맥딜리버리와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달리 클릭하지 않고도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메뉴구성을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 수 있어 단품 메뉴와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 메뉴가 헷갈리지 않는다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사이드 메뉴 클릭 후 개수를 선택 할 수 있어 깔끔하다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단품 메뉴를 클릭해야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세트메뉴를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찾을 수 있다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카테고리의 레이블링에 버거만 적혀 있고 세트라고 적혀 있지 않다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extLst>
                  <a:ext uri="{0D108BD9-81ED-4DB2-BD59-A6C34878D82A}">
                    <a16:rowId xmlns:a16="http://schemas.microsoft.com/office/drawing/2014/main" val="112253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125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8E6DA64-5D53-40F3-8DB0-168CCED6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1"/>
          <a:stretch/>
        </p:blipFill>
        <p:spPr>
          <a:xfrm>
            <a:off x="1053976" y="1344562"/>
            <a:ext cx="1353924" cy="26783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D6EE15-C5CF-4733-B423-48D91F2C7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6"/>
          <a:stretch/>
        </p:blipFill>
        <p:spPr>
          <a:xfrm>
            <a:off x="2681172" y="1344562"/>
            <a:ext cx="1324069" cy="26783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3F05C3-3BC7-4762-BD7B-EB0A64BC5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31"/>
          <a:stretch/>
        </p:blipFill>
        <p:spPr>
          <a:xfrm>
            <a:off x="4281779" y="1322060"/>
            <a:ext cx="1348024" cy="2678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794EA8-576B-4245-A58F-F5E170DFA3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55"/>
          <a:stretch/>
        </p:blipFill>
        <p:spPr>
          <a:xfrm>
            <a:off x="5908041" y="1299803"/>
            <a:ext cx="1343993" cy="2689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DF9C98-3E95-4AFC-857A-DF46BAC77D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21"/>
          <a:stretch/>
        </p:blipFill>
        <p:spPr>
          <a:xfrm>
            <a:off x="7530272" y="1310931"/>
            <a:ext cx="1352052" cy="2689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B7892-86F1-4FAF-850E-09A505B43318}"/>
              </a:ext>
            </a:extLst>
          </p:cNvPr>
          <p:cNvSpPr txBox="1"/>
          <p:nvPr/>
        </p:nvSpPr>
        <p:spPr>
          <a:xfrm>
            <a:off x="1324416" y="4123217"/>
            <a:ext cx="813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KFC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ED0BE5-1F80-49B6-BE78-3CA0EEA2342A}"/>
              </a:ext>
            </a:extLst>
          </p:cNvPr>
          <p:cNvSpPr txBox="1"/>
          <p:nvPr/>
        </p:nvSpPr>
        <p:spPr>
          <a:xfrm>
            <a:off x="4582546" y="412321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Card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96D1C1-6E3F-46EE-9FB9-4B2BB5703B97}"/>
              </a:ext>
            </a:extLst>
          </p:cNvPr>
          <p:cNvSpPr txBox="1"/>
          <p:nvPr/>
        </p:nvSpPr>
        <p:spPr>
          <a:xfrm>
            <a:off x="6247253" y="4123217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버거메뉴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239CC-696F-4D74-B4E6-EEFA5433D424}"/>
              </a:ext>
            </a:extLst>
          </p:cNvPr>
          <p:cNvSpPr txBox="1"/>
          <p:nvPr/>
        </p:nvSpPr>
        <p:spPr>
          <a:xfrm>
            <a:off x="2639327" y="4092439"/>
            <a:ext cx="14077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딜리버리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후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Dialogs</a:t>
            </a:r>
          </a:p>
          <a:p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758709-7B1D-4737-A533-F5D797DF8A7C}"/>
              </a:ext>
            </a:extLst>
          </p:cNvPr>
          <p:cNvSpPr txBox="1"/>
          <p:nvPr/>
        </p:nvSpPr>
        <p:spPr>
          <a:xfrm>
            <a:off x="7629056" y="4125433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 메뉴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FB6D59-0F80-4674-8724-02DC20A08C95}"/>
              </a:ext>
            </a:extLst>
          </p:cNvPr>
          <p:cNvSpPr/>
          <p:nvPr/>
        </p:nvSpPr>
        <p:spPr>
          <a:xfrm>
            <a:off x="274217" y="342340"/>
            <a:ext cx="20694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4-1.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동종업계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KFC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4-2. Decision Grid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BE30686-06AB-4EBB-A5AE-D444E8BE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663287"/>
              </p:ext>
            </p:extLst>
          </p:nvPr>
        </p:nvGraphicFramePr>
        <p:xfrm>
          <a:off x="644740" y="4646437"/>
          <a:ext cx="8875778" cy="15962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0162">
                  <a:extLst>
                    <a:ext uri="{9D8B030D-6E8A-4147-A177-3AD203B41FA5}">
                      <a16:colId xmlns:a16="http://schemas.microsoft.com/office/drawing/2014/main" val="4044886712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13944546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98913441"/>
                    </a:ext>
                  </a:extLst>
                </a:gridCol>
                <a:gridCol w="2366683">
                  <a:extLst>
                    <a:ext uri="{9D8B030D-6E8A-4147-A177-3AD203B41FA5}">
                      <a16:colId xmlns:a16="http://schemas.microsoft.com/office/drawing/2014/main" val="2635714772"/>
                    </a:ext>
                  </a:extLst>
                </a:gridCol>
                <a:gridCol w="1837764">
                  <a:extLst>
                    <a:ext uri="{9D8B030D-6E8A-4147-A177-3AD203B41FA5}">
                      <a16:colId xmlns:a16="http://schemas.microsoft.com/office/drawing/2014/main" val="3190234705"/>
                    </a:ext>
                  </a:extLst>
                </a:gridCol>
                <a:gridCol w="2035428">
                  <a:extLst>
                    <a:ext uri="{9D8B030D-6E8A-4147-A177-3AD203B41FA5}">
                      <a16:colId xmlns:a16="http://schemas.microsoft.com/office/drawing/2014/main" val="36638860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분석기준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명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명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제공 방법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단점</a:t>
                      </a:r>
                    </a:p>
                  </a:txBody>
                  <a:tcPr marL="51351" marR="51351" marT="25675" marB="25675"/>
                </a:tc>
                <a:extLst>
                  <a:ext uri="{0D108BD9-81ED-4DB2-BD59-A6C34878D82A}">
                    <a16:rowId xmlns:a16="http://schemas.microsoft.com/office/drawing/2014/main" val="986791715"/>
                  </a:ext>
                </a:extLst>
              </a:tr>
              <a:tr h="987206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단품 메뉴와 세트 메뉴가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헷갈리지 않는가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메뉴화면으로 이동하는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버튼의 접근성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가시성이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KFC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딜리버리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메뉴보기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버거메뉴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스낵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사이드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딜리버리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배달주문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버튼을 클릭하면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메뉴보기와 주소확인을 선택할 수 있는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Dialogs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뜬다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메뉴보기를 누르면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Card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형식으로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버거메뉴와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스낵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사이드가 있고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 메뉴에 세트는 세트라고 적혀 있고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단품은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 라고 적혀 있다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딜리버리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배달주문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후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메뉴보기가 떠 메뉴화면으로 이동하는 버튼의 가시성이 높다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딜리버리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버튼은 홈화면에서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하나이므로 메뉴화면으로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이동하는 접근성이 높다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단품 </a:t>
                      </a:r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버거와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세트 </a:t>
                      </a:r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버거가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같은 카테고리 안에 있어 스크롤이 길다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스크롤을 계속 내리면서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 단품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 세트를 찾아야 하고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스낵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사이드 카테고리 안에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같은 메뉴인데 개수가 틀리게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품목이 나열 돼 있어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스낵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사이드의 개수를 찾아야 한다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extLst>
                  <a:ext uri="{0D108BD9-81ED-4DB2-BD59-A6C34878D82A}">
                    <a16:rowId xmlns:a16="http://schemas.microsoft.com/office/drawing/2014/main" val="112253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25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C2F238-7EAD-4ACC-B896-9B1F32A47BD9}"/>
              </a:ext>
            </a:extLst>
          </p:cNvPr>
          <p:cNvSpPr txBox="1"/>
          <p:nvPr/>
        </p:nvSpPr>
        <p:spPr>
          <a:xfrm>
            <a:off x="174805" y="26203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AD77DB-01D9-44FB-8380-8A5CB9AF0712}"/>
              </a:ext>
            </a:extLst>
          </p:cNvPr>
          <p:cNvSpPr/>
          <p:nvPr/>
        </p:nvSpPr>
        <p:spPr>
          <a:xfrm>
            <a:off x="670040" y="2921168"/>
            <a:ext cx="1631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배경</a:t>
            </a:r>
            <a:endParaRPr lang="en-US" altLang="ko-KR" sz="1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주제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B00A0D-E861-4C15-9FA4-E7B30892FE11}"/>
              </a:ext>
            </a:extLst>
          </p:cNvPr>
          <p:cNvSpPr/>
          <p:nvPr/>
        </p:nvSpPr>
        <p:spPr>
          <a:xfrm>
            <a:off x="2445041" y="2921168"/>
            <a:ext cx="184673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CC470A-2AE1-4A5B-87DF-2332568DA5D8}"/>
              </a:ext>
            </a:extLst>
          </p:cNvPr>
          <p:cNvSpPr/>
          <p:nvPr/>
        </p:nvSpPr>
        <p:spPr>
          <a:xfrm>
            <a:off x="4435203" y="2921168"/>
            <a:ext cx="1362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1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 도출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범위와 가중치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B9E2F3-B2E9-4337-9C8F-362037D81197}"/>
              </a:ext>
            </a:extLst>
          </p:cNvPr>
          <p:cNvSpPr/>
          <p:nvPr/>
        </p:nvSpPr>
        <p:spPr>
          <a:xfrm>
            <a:off x="5941262" y="2921168"/>
            <a:ext cx="1559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해결안</a:t>
            </a:r>
            <a:endParaRPr lang="en-US" altLang="ko-KR" sz="1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4-1.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4-2.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Decision Grid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9CFDAD-B5EA-4AE0-9863-055616B13D9E}"/>
              </a:ext>
            </a:extLst>
          </p:cNvPr>
          <p:cNvSpPr/>
          <p:nvPr/>
        </p:nvSpPr>
        <p:spPr>
          <a:xfrm>
            <a:off x="7649039" y="2921168"/>
            <a:ext cx="17459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72482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A7CF902-98CF-4D5B-94C0-A15CD8562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0"/>
          <a:stretch/>
        </p:blipFill>
        <p:spPr>
          <a:xfrm>
            <a:off x="1573087" y="1261253"/>
            <a:ext cx="1504624" cy="2862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1C3E33-9819-4389-9D84-5AB41F98B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1"/>
          <a:stretch/>
        </p:blipFill>
        <p:spPr>
          <a:xfrm>
            <a:off x="5072819" y="1276215"/>
            <a:ext cx="1444786" cy="2877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E13507-2640-4DC0-80F5-431D1192C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1"/>
          <a:stretch/>
        </p:blipFill>
        <p:spPr>
          <a:xfrm>
            <a:off x="6796559" y="1261253"/>
            <a:ext cx="1444786" cy="2877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CC796B-C192-49C3-B8A5-3DBD92024F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11"/>
          <a:stretch/>
        </p:blipFill>
        <p:spPr>
          <a:xfrm>
            <a:off x="3356665" y="1261255"/>
            <a:ext cx="1437201" cy="2862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9DF8AA-898D-489E-A78E-B20204AA615D}"/>
              </a:ext>
            </a:extLst>
          </p:cNvPr>
          <p:cNvSpPr txBox="1"/>
          <p:nvPr/>
        </p:nvSpPr>
        <p:spPr>
          <a:xfrm>
            <a:off x="1854757" y="4211396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요기요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C6F3-5E88-4207-A547-450D5C37C806}"/>
              </a:ext>
            </a:extLst>
          </p:cNvPr>
          <p:cNvSpPr txBox="1"/>
          <p:nvPr/>
        </p:nvSpPr>
        <p:spPr>
          <a:xfrm>
            <a:off x="5462428" y="421139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FD3C2C-8321-4B1F-9D80-F863A6414450}"/>
              </a:ext>
            </a:extLst>
          </p:cNvPr>
          <p:cNvSpPr txBox="1"/>
          <p:nvPr/>
        </p:nvSpPr>
        <p:spPr>
          <a:xfrm>
            <a:off x="7186168" y="421139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31920-B7C6-417B-98AE-7045429737DB}"/>
              </a:ext>
            </a:extLst>
          </p:cNvPr>
          <p:cNvSpPr txBox="1"/>
          <p:nvPr/>
        </p:nvSpPr>
        <p:spPr>
          <a:xfrm>
            <a:off x="3604623" y="421485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카테고리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744362-CCF8-4CEF-8BA6-13C64EAD4EA3}"/>
              </a:ext>
            </a:extLst>
          </p:cNvPr>
          <p:cNvSpPr/>
          <p:nvPr/>
        </p:nvSpPr>
        <p:spPr>
          <a:xfrm>
            <a:off x="272115" y="342321"/>
            <a:ext cx="22285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4-1.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선진사례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요기요 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4-2. Decision Grid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0A075A-580E-4E94-A40E-F1B7F9B59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11382"/>
              </p:ext>
            </p:extLst>
          </p:nvPr>
        </p:nvGraphicFramePr>
        <p:xfrm>
          <a:off x="1275861" y="4676400"/>
          <a:ext cx="7354278" cy="13219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7816">
                  <a:extLst>
                    <a:ext uri="{9D8B030D-6E8A-4147-A177-3AD203B41FA5}">
                      <a16:colId xmlns:a16="http://schemas.microsoft.com/office/drawing/2014/main" val="623789787"/>
                    </a:ext>
                  </a:extLst>
                </a:gridCol>
                <a:gridCol w="631946">
                  <a:extLst>
                    <a:ext uri="{9D8B030D-6E8A-4147-A177-3AD203B41FA5}">
                      <a16:colId xmlns:a16="http://schemas.microsoft.com/office/drawing/2014/main" val="11732173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51709133"/>
                    </a:ext>
                  </a:extLst>
                </a:gridCol>
                <a:gridCol w="2509838">
                  <a:extLst>
                    <a:ext uri="{9D8B030D-6E8A-4147-A177-3AD203B41FA5}">
                      <a16:colId xmlns:a16="http://schemas.microsoft.com/office/drawing/2014/main" val="760190374"/>
                    </a:ext>
                  </a:extLst>
                </a:gridCol>
                <a:gridCol w="2172678">
                  <a:extLst>
                    <a:ext uri="{9D8B030D-6E8A-4147-A177-3AD203B41FA5}">
                      <a16:colId xmlns:a16="http://schemas.microsoft.com/office/drawing/2014/main" val="1442430058"/>
                    </a:ext>
                  </a:extLst>
                </a:gridCol>
              </a:tblGrid>
              <a:tr h="164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분석기준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명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명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제공 방법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</a:p>
                  </a:txBody>
                  <a:tcPr marL="51351" marR="51351" marT="25675" marB="25675"/>
                </a:tc>
                <a:extLst>
                  <a:ext uri="{0D108BD9-81ED-4DB2-BD59-A6C34878D82A}">
                    <a16:rowId xmlns:a16="http://schemas.microsoft.com/office/drawing/2014/main" val="2108277141"/>
                  </a:ext>
                </a:extLst>
              </a:tr>
              <a:tr h="708560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레이블링이 직관적인가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메뉴화면으로 이동하는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버튼의 접근성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가시성이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요기요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주문내역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드롭박스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형식으로 단품 메뉴와 세트 메뉴를 열고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닫을 수 있으며 카테고리를 깔끔하게 정리가능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레이블링이 직관적이다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맥딜리버리의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주문조회 레이블링과 달리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주문내역으로 레이블링 돼 있어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장바구니와 헷갈리지 않는다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세트메뉴 단품 메뉴가 나누어져 있어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단품 메뉴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세트 메뉴를 찾기 쉽다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extLst>
                  <a:ext uri="{0D108BD9-81ED-4DB2-BD59-A6C34878D82A}">
                    <a16:rowId xmlns:a16="http://schemas.microsoft.com/office/drawing/2014/main" val="146323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50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0CC557-520A-49A8-89A4-740D56840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0"/>
          <a:stretch/>
        </p:blipFill>
        <p:spPr>
          <a:xfrm>
            <a:off x="1218265" y="1504681"/>
            <a:ext cx="1251664" cy="239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4101D6-A64F-4E75-86CD-1B3D2EB17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28"/>
          <a:stretch/>
        </p:blipFill>
        <p:spPr>
          <a:xfrm>
            <a:off x="2820614" y="1504682"/>
            <a:ext cx="1208811" cy="239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F11B14-8398-4705-ADF0-67488D7F4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28"/>
          <a:stretch/>
        </p:blipFill>
        <p:spPr>
          <a:xfrm>
            <a:off x="7497233" y="1504683"/>
            <a:ext cx="1208811" cy="239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2DBA21-A10C-4932-939E-3271077153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28"/>
          <a:stretch/>
        </p:blipFill>
        <p:spPr>
          <a:xfrm>
            <a:off x="5939607" y="1504681"/>
            <a:ext cx="1208812" cy="2391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5A0792-4220-43AF-9DCB-29DF188A2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28"/>
          <a:stretch/>
        </p:blipFill>
        <p:spPr>
          <a:xfrm>
            <a:off x="4380110" y="1504681"/>
            <a:ext cx="1208812" cy="2391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F2DD4-9FC8-4905-9BE6-EA6787DC8B5F}"/>
              </a:ext>
            </a:extLst>
          </p:cNvPr>
          <p:cNvSpPr txBox="1"/>
          <p:nvPr/>
        </p:nvSpPr>
        <p:spPr>
          <a:xfrm>
            <a:off x="1253230" y="3978298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배달의민족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B4552-B061-47BC-89BB-7946154419D7}"/>
              </a:ext>
            </a:extLst>
          </p:cNvPr>
          <p:cNvSpPr txBox="1"/>
          <p:nvPr/>
        </p:nvSpPr>
        <p:spPr>
          <a:xfrm>
            <a:off x="4651732" y="397829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2258F-8B4E-45AE-BB9B-70088786AD10}"/>
              </a:ext>
            </a:extLst>
          </p:cNvPr>
          <p:cNvSpPr txBox="1"/>
          <p:nvPr/>
        </p:nvSpPr>
        <p:spPr>
          <a:xfrm>
            <a:off x="6211229" y="3978295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C3D49D-CAD0-42A5-81AA-6E65118D974D}"/>
              </a:ext>
            </a:extLst>
          </p:cNvPr>
          <p:cNvSpPr txBox="1"/>
          <p:nvPr/>
        </p:nvSpPr>
        <p:spPr>
          <a:xfrm>
            <a:off x="2954377" y="3978297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카테고리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402F63-5175-4A3A-BE26-CB5BBF1EFD97}"/>
              </a:ext>
            </a:extLst>
          </p:cNvPr>
          <p:cNvSpPr txBox="1"/>
          <p:nvPr/>
        </p:nvSpPr>
        <p:spPr>
          <a:xfrm>
            <a:off x="7524396" y="3978294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 메뉴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063DD9-C366-488A-925D-82A7E69521A8}"/>
              </a:ext>
            </a:extLst>
          </p:cNvPr>
          <p:cNvSpPr/>
          <p:nvPr/>
        </p:nvSpPr>
        <p:spPr>
          <a:xfrm>
            <a:off x="258737" y="340655"/>
            <a:ext cx="2416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4-1.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선진사례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배달의민족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4-2. Decision Grid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3F1B4FC-642C-47D6-B1E4-B0542B285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408756"/>
              </p:ext>
            </p:extLst>
          </p:nvPr>
        </p:nvGraphicFramePr>
        <p:xfrm>
          <a:off x="1284826" y="4475598"/>
          <a:ext cx="7354278" cy="13797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7816">
                  <a:extLst>
                    <a:ext uri="{9D8B030D-6E8A-4147-A177-3AD203B41FA5}">
                      <a16:colId xmlns:a16="http://schemas.microsoft.com/office/drawing/2014/main" val="623789787"/>
                    </a:ext>
                  </a:extLst>
                </a:gridCol>
                <a:gridCol w="682892">
                  <a:extLst>
                    <a:ext uri="{9D8B030D-6E8A-4147-A177-3AD203B41FA5}">
                      <a16:colId xmlns:a16="http://schemas.microsoft.com/office/drawing/2014/main" val="1173217375"/>
                    </a:ext>
                  </a:extLst>
                </a:gridCol>
                <a:gridCol w="753036">
                  <a:extLst>
                    <a:ext uri="{9D8B030D-6E8A-4147-A177-3AD203B41FA5}">
                      <a16:colId xmlns:a16="http://schemas.microsoft.com/office/drawing/2014/main" val="1151709133"/>
                    </a:ext>
                  </a:extLst>
                </a:gridCol>
                <a:gridCol w="2467856">
                  <a:extLst>
                    <a:ext uri="{9D8B030D-6E8A-4147-A177-3AD203B41FA5}">
                      <a16:colId xmlns:a16="http://schemas.microsoft.com/office/drawing/2014/main" val="760190374"/>
                    </a:ext>
                  </a:extLst>
                </a:gridCol>
                <a:gridCol w="2172678">
                  <a:extLst>
                    <a:ext uri="{9D8B030D-6E8A-4147-A177-3AD203B41FA5}">
                      <a16:colId xmlns:a16="http://schemas.microsoft.com/office/drawing/2014/main" val="1442430058"/>
                    </a:ext>
                  </a:extLst>
                </a:gridCol>
              </a:tblGrid>
              <a:tr h="231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분석기준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명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명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제공 방법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</a:p>
                  </a:txBody>
                  <a:tcPr marL="51351" marR="51351" marT="25675" marB="25675"/>
                </a:tc>
                <a:extLst>
                  <a:ext uri="{0D108BD9-81ED-4DB2-BD59-A6C34878D82A}">
                    <a16:rowId xmlns:a16="http://schemas.microsoft.com/office/drawing/2014/main" val="2108277141"/>
                  </a:ext>
                </a:extLst>
              </a:tr>
              <a:tr h="708560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레이블링이 직관적인가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메뉴화면으로 이동하는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버튼의 접근성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가시성이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배달의 민족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주문내역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드롭박스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형식으로 단품 메뉴와 세트 메뉴를 열고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닫을 수 있으며 카테고리를 깔끔하게 정리가능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레이블링이 직관적이다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맥딜리버리의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주문조회 레이블링과 달리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주문내역으로 레이블링 돼 있어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장바구니와 헷갈리지 않는다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세트메뉴 단품 메뉴가 나누어져 있어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단품 메뉴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세트 메뉴를 찾기 쉽다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extLst>
                  <a:ext uri="{0D108BD9-81ED-4DB2-BD59-A6C34878D82A}">
                    <a16:rowId xmlns:a16="http://schemas.microsoft.com/office/drawing/2014/main" val="146323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040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6FC58B-FB3F-4DD6-8C34-B6078F261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6"/>
          <a:stretch/>
        </p:blipFill>
        <p:spPr>
          <a:xfrm>
            <a:off x="3671263" y="1051743"/>
            <a:ext cx="1026223" cy="30821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C62B3C-D30F-429F-A120-0BF38D4B6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9"/>
          <a:stretch/>
        </p:blipFill>
        <p:spPr>
          <a:xfrm>
            <a:off x="5324937" y="1051743"/>
            <a:ext cx="1024460" cy="30821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00D38-555B-438F-A30F-62AE72276835}"/>
              </a:ext>
            </a:extLst>
          </p:cNvPr>
          <p:cNvSpPr txBox="1"/>
          <p:nvPr/>
        </p:nvSpPr>
        <p:spPr>
          <a:xfrm>
            <a:off x="3713732" y="4247974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트렌비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86505-D956-4808-A5D9-05B752D06556}"/>
              </a:ext>
            </a:extLst>
          </p:cNvPr>
          <p:cNvSpPr txBox="1"/>
          <p:nvPr/>
        </p:nvSpPr>
        <p:spPr>
          <a:xfrm>
            <a:off x="5486750" y="4261731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랭킹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325105-D5B3-483A-88BE-367A1DAE36BD}"/>
              </a:ext>
            </a:extLst>
          </p:cNvPr>
          <p:cNvSpPr/>
          <p:nvPr/>
        </p:nvSpPr>
        <p:spPr>
          <a:xfrm>
            <a:off x="263150" y="343857"/>
            <a:ext cx="2416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4-1.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선진사례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트렌비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4-2. Decision Grid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39CF5D1-9472-448F-9A41-83C52B7BF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20873"/>
              </p:ext>
            </p:extLst>
          </p:nvPr>
        </p:nvGraphicFramePr>
        <p:xfrm>
          <a:off x="1213108" y="4622050"/>
          <a:ext cx="7354278" cy="13554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7816">
                  <a:extLst>
                    <a:ext uri="{9D8B030D-6E8A-4147-A177-3AD203B41FA5}">
                      <a16:colId xmlns:a16="http://schemas.microsoft.com/office/drawing/2014/main" val="623789787"/>
                    </a:ext>
                  </a:extLst>
                </a:gridCol>
                <a:gridCol w="682892">
                  <a:extLst>
                    <a:ext uri="{9D8B030D-6E8A-4147-A177-3AD203B41FA5}">
                      <a16:colId xmlns:a16="http://schemas.microsoft.com/office/drawing/2014/main" val="1173217375"/>
                    </a:ext>
                  </a:extLst>
                </a:gridCol>
                <a:gridCol w="753036">
                  <a:extLst>
                    <a:ext uri="{9D8B030D-6E8A-4147-A177-3AD203B41FA5}">
                      <a16:colId xmlns:a16="http://schemas.microsoft.com/office/drawing/2014/main" val="1151709133"/>
                    </a:ext>
                  </a:extLst>
                </a:gridCol>
                <a:gridCol w="2467856">
                  <a:extLst>
                    <a:ext uri="{9D8B030D-6E8A-4147-A177-3AD203B41FA5}">
                      <a16:colId xmlns:a16="http://schemas.microsoft.com/office/drawing/2014/main" val="760190374"/>
                    </a:ext>
                  </a:extLst>
                </a:gridCol>
                <a:gridCol w="2172678">
                  <a:extLst>
                    <a:ext uri="{9D8B030D-6E8A-4147-A177-3AD203B41FA5}">
                      <a16:colId xmlns:a16="http://schemas.microsoft.com/office/drawing/2014/main" val="1442430058"/>
                    </a:ext>
                  </a:extLst>
                </a:gridCol>
              </a:tblGrid>
              <a:tr h="2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분석기준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명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명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제공 방법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</a:p>
                  </a:txBody>
                  <a:tcPr marL="51351" marR="51351" marT="25675" marB="25675"/>
                </a:tc>
                <a:extLst>
                  <a:ext uri="{0D108BD9-81ED-4DB2-BD59-A6C34878D82A}">
                    <a16:rowId xmlns:a16="http://schemas.microsoft.com/office/drawing/2014/main" val="2108277141"/>
                  </a:ext>
                </a:extLst>
              </a:tr>
              <a:tr h="844746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레이블링이 직관적인가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메뉴화면으로 이동하는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버튼의 접근성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가시성이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트렌비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랭킹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카테고리의 분류와 레이아웃이 깔끔해 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상품이 눈에 잘들어온다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직관적인 레이블링으로 클릭해서 들어가 보지않아도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어떤 기능인지 알 수 있다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51351" marR="51351" marT="25675" marB="2567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메뉴화면으로 이동하는 버튼의 접근성과 가시성이 높고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레이아웃이 깔끔하다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레이블링 직관적이다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1351" marR="51351" marT="25675" marB="25675"/>
                </a:tc>
                <a:extLst>
                  <a:ext uri="{0D108BD9-81ED-4DB2-BD59-A6C34878D82A}">
                    <a16:rowId xmlns:a16="http://schemas.microsoft.com/office/drawing/2014/main" val="146323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044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DC44DE-F716-4E61-B337-0A9ED9443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0"/>
          <a:stretch/>
        </p:blipFill>
        <p:spPr>
          <a:xfrm>
            <a:off x="556675" y="1516604"/>
            <a:ext cx="1748974" cy="3341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4A55F5-8C50-449F-B4FB-805434E66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40"/>
          <a:stretch/>
        </p:blipFill>
        <p:spPr>
          <a:xfrm>
            <a:off x="2573439" y="1516604"/>
            <a:ext cx="1756755" cy="3341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3EF6E5-65D0-40F8-BB1A-A3BD3367C552}"/>
              </a:ext>
            </a:extLst>
          </p:cNvPr>
          <p:cNvSpPr txBox="1"/>
          <p:nvPr/>
        </p:nvSpPr>
        <p:spPr>
          <a:xfrm>
            <a:off x="1568997" y="5171113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배달의 민족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요기요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주문내역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레이블링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단품 메뉴와 세트 메뉴 카테고리화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389ED1-FFE4-4197-8175-41C6EA90F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13"/>
          <a:stretch/>
        </p:blipFill>
        <p:spPr>
          <a:xfrm>
            <a:off x="7907776" y="1715840"/>
            <a:ext cx="1530058" cy="3098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B4D7B5-96A7-421E-8941-57E9C809F6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30"/>
          <a:stretch/>
        </p:blipFill>
        <p:spPr>
          <a:xfrm>
            <a:off x="6271750" y="1715840"/>
            <a:ext cx="1530058" cy="3069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2C329-B6D5-4521-81AE-1E49756E824F}"/>
              </a:ext>
            </a:extLst>
          </p:cNvPr>
          <p:cNvSpPr txBox="1"/>
          <p:nvPr/>
        </p:nvSpPr>
        <p:spPr>
          <a:xfrm>
            <a:off x="5114618" y="5017225"/>
            <a:ext cx="3844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버거킹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메뉴구성을 한번의 클릭으로 알 수 있음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카테고리에 같은 메뉴 다른 수량으로 나열 돼 있지않고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메뉴를 클릭 시 다른 수량들이 모아져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메뉴품목 나열이 깔끔함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C123FB-4AC3-4DF6-A9E6-FDEC40D8AC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88"/>
          <a:stretch/>
        </p:blipFill>
        <p:spPr>
          <a:xfrm>
            <a:off x="4822464" y="1516603"/>
            <a:ext cx="1341505" cy="334183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0A2554-2E44-4388-A1BB-C4C80C74D15A}"/>
              </a:ext>
            </a:extLst>
          </p:cNvPr>
          <p:cNvSpPr/>
          <p:nvPr/>
        </p:nvSpPr>
        <p:spPr>
          <a:xfrm>
            <a:off x="263150" y="343327"/>
            <a:ext cx="2416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4-1.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결론 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4-2. Decision Grid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08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C994D12-28A5-4587-A1B6-4162A2470278}"/>
              </a:ext>
            </a:extLst>
          </p:cNvPr>
          <p:cNvSpPr/>
          <p:nvPr/>
        </p:nvSpPr>
        <p:spPr>
          <a:xfrm>
            <a:off x="2577548" y="983974"/>
            <a:ext cx="4890052" cy="4890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08E7D9F-9B91-41A7-A6D1-42711EBBBACE}"/>
              </a:ext>
            </a:extLst>
          </p:cNvPr>
          <p:cNvCxnSpPr>
            <a:cxnSpLocks/>
          </p:cNvCxnSpPr>
          <p:nvPr/>
        </p:nvCxnSpPr>
        <p:spPr>
          <a:xfrm>
            <a:off x="2577548" y="2592126"/>
            <a:ext cx="48900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A412C6-C3DC-463A-843F-27B2CEB765FF}"/>
              </a:ext>
            </a:extLst>
          </p:cNvPr>
          <p:cNvCxnSpPr>
            <a:cxnSpLocks/>
          </p:cNvCxnSpPr>
          <p:nvPr/>
        </p:nvCxnSpPr>
        <p:spPr>
          <a:xfrm>
            <a:off x="2577548" y="4215517"/>
            <a:ext cx="48900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EEA9D7-FAB8-409F-8A3F-6F84A66640C1}"/>
              </a:ext>
            </a:extLst>
          </p:cNvPr>
          <p:cNvCxnSpPr>
            <a:cxnSpLocks/>
          </p:cNvCxnSpPr>
          <p:nvPr/>
        </p:nvCxnSpPr>
        <p:spPr>
          <a:xfrm flipV="1">
            <a:off x="4269851" y="983974"/>
            <a:ext cx="0" cy="4890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C9ECF8A-B959-49F3-9BC4-09CA454F67A7}"/>
              </a:ext>
            </a:extLst>
          </p:cNvPr>
          <p:cNvCxnSpPr>
            <a:cxnSpLocks/>
          </p:cNvCxnSpPr>
          <p:nvPr/>
        </p:nvCxnSpPr>
        <p:spPr>
          <a:xfrm flipV="1">
            <a:off x="5837583" y="983974"/>
            <a:ext cx="0" cy="4890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A38BE70-C72A-47B5-97FF-51559A688B1F}"/>
              </a:ext>
            </a:extLst>
          </p:cNvPr>
          <p:cNvCxnSpPr>
            <a:cxnSpLocks/>
          </p:cNvCxnSpPr>
          <p:nvPr/>
        </p:nvCxnSpPr>
        <p:spPr>
          <a:xfrm>
            <a:off x="2488758" y="898497"/>
            <a:ext cx="4660790" cy="465348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>
            <a:extLst>
              <a:ext uri="{FF2B5EF4-FFF2-40B4-BE49-F238E27FC236}">
                <a16:creationId xmlns:a16="http://schemas.microsoft.com/office/drawing/2014/main" id="{5A80C18C-4843-4F52-8085-EBB6DF202855}"/>
              </a:ext>
            </a:extLst>
          </p:cNvPr>
          <p:cNvSpPr txBox="1"/>
          <p:nvPr/>
        </p:nvSpPr>
        <p:spPr>
          <a:xfrm>
            <a:off x="2006086" y="1614115"/>
            <a:ext cx="3241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855265A0-A8BF-48B0-AFB3-859649081540}"/>
              </a:ext>
            </a:extLst>
          </p:cNvPr>
          <p:cNvSpPr txBox="1"/>
          <p:nvPr/>
        </p:nvSpPr>
        <p:spPr>
          <a:xfrm>
            <a:off x="2006087" y="3267418"/>
            <a:ext cx="6337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48D3F24A-42AE-4C65-B481-64912387C6B1}"/>
              </a:ext>
            </a:extLst>
          </p:cNvPr>
          <p:cNvSpPr txBox="1"/>
          <p:nvPr/>
        </p:nvSpPr>
        <p:spPr>
          <a:xfrm>
            <a:off x="3331303" y="5960897"/>
            <a:ext cx="6337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6F392B8D-A750-4BED-807D-7CBA315B43D5}"/>
              </a:ext>
            </a:extLst>
          </p:cNvPr>
          <p:cNvSpPr txBox="1"/>
          <p:nvPr/>
        </p:nvSpPr>
        <p:spPr>
          <a:xfrm>
            <a:off x="2168151" y="4883190"/>
            <a:ext cx="6337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DAE24406-977A-4E2F-B9BA-95A0611F9B3F}"/>
              </a:ext>
            </a:extLst>
          </p:cNvPr>
          <p:cNvSpPr txBox="1"/>
          <p:nvPr/>
        </p:nvSpPr>
        <p:spPr>
          <a:xfrm>
            <a:off x="4949394" y="5959504"/>
            <a:ext cx="6337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CE612D64-29BB-497B-92BC-7C56017385A8}"/>
              </a:ext>
            </a:extLst>
          </p:cNvPr>
          <p:cNvSpPr txBox="1"/>
          <p:nvPr/>
        </p:nvSpPr>
        <p:spPr>
          <a:xfrm>
            <a:off x="6567484" y="5959503"/>
            <a:ext cx="3241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70610212-A2BD-4124-8203-F04A138EED59}"/>
              </a:ext>
            </a:extLst>
          </p:cNvPr>
          <p:cNvSpPr txBox="1"/>
          <p:nvPr/>
        </p:nvSpPr>
        <p:spPr>
          <a:xfrm>
            <a:off x="7608800" y="984912"/>
            <a:ext cx="1810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배달의 민족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요기요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주문내역 레이블링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단품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 카테고리화</a:t>
            </a: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34E7E2A1-F544-4BE9-838C-5DEE8ADC561C}"/>
              </a:ext>
            </a:extLst>
          </p:cNvPr>
          <p:cNvSpPr txBox="1"/>
          <p:nvPr/>
        </p:nvSpPr>
        <p:spPr>
          <a:xfrm>
            <a:off x="7632219" y="1567202"/>
            <a:ext cx="2302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버거킹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메뉴구성과 카테고리의 가시성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B4245FC9-16A0-4E29-8E43-F12EAE6735EA}"/>
              </a:ext>
            </a:extLst>
          </p:cNvPr>
          <p:cNvSpPr txBox="1"/>
          <p:nvPr/>
        </p:nvSpPr>
        <p:spPr>
          <a:xfrm>
            <a:off x="1904200" y="933619"/>
            <a:ext cx="6687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일관성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D08E68E2-E944-43AF-ABD2-5309F15B3FBE}"/>
              </a:ext>
            </a:extLst>
          </p:cNvPr>
          <p:cNvSpPr txBox="1"/>
          <p:nvPr/>
        </p:nvSpPr>
        <p:spPr>
          <a:xfrm>
            <a:off x="7510635" y="5713452"/>
            <a:ext cx="785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실현가능성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3852CE-A4B1-4A6D-8F24-E12137126AC6}"/>
              </a:ext>
            </a:extLst>
          </p:cNvPr>
          <p:cNvSpPr/>
          <p:nvPr/>
        </p:nvSpPr>
        <p:spPr>
          <a:xfrm>
            <a:off x="271644" y="336306"/>
            <a:ext cx="2416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4-1.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4-2. Decision Grid</a:t>
            </a:r>
            <a:endParaRPr lang="ko-KR" altLang="en-US" sz="1000" dirty="0"/>
          </a:p>
        </p:txBody>
      </p:sp>
      <p:pic>
        <p:nvPicPr>
          <p:cNvPr id="1026" name="Picture 2" descr="배달의민족, 요기요 모회사에 매각…4조8천억원 규모">
            <a:extLst>
              <a:ext uri="{FF2B5EF4-FFF2-40B4-BE49-F238E27FC236}">
                <a16:creationId xmlns:a16="http://schemas.microsoft.com/office/drawing/2014/main" id="{326A4A2B-9877-4028-9BB8-B72E64D1D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t="6241" r="58511"/>
          <a:stretch/>
        </p:blipFill>
        <p:spPr bwMode="auto">
          <a:xfrm>
            <a:off x="5875441" y="997444"/>
            <a:ext cx="763185" cy="74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딜리버리히어로, 요기요에 419억원 추가 투자">
            <a:extLst>
              <a:ext uri="{FF2B5EF4-FFF2-40B4-BE49-F238E27FC236}">
                <a16:creationId xmlns:a16="http://schemas.microsoft.com/office/drawing/2014/main" id="{E54359AB-1AFD-4A1C-84D3-846FFE0E7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69" y="1011905"/>
            <a:ext cx="715715" cy="718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8CA4E7-5FAF-4B06-B9EE-D7A2DE6C3C4E}"/>
              </a:ext>
            </a:extLst>
          </p:cNvPr>
          <p:cNvSpPr/>
          <p:nvPr/>
        </p:nvSpPr>
        <p:spPr>
          <a:xfrm>
            <a:off x="6567484" y="1739837"/>
            <a:ext cx="837828" cy="208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버거킹, '이탈리아산 치즈' 강조했던 '통모짜와퍼'…원산지 변경 논란">
            <a:extLst>
              <a:ext uri="{FF2B5EF4-FFF2-40B4-BE49-F238E27FC236}">
                <a16:creationId xmlns:a16="http://schemas.microsoft.com/office/drawing/2014/main" id="{C0403D35-43D9-4B95-A3CE-4E359564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922" y="1748801"/>
            <a:ext cx="837812" cy="83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454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실행 단추: 앞으로 또는 다음으로 이동 1">
            <a:hlinkClick r:id="rId2" action="ppaction://hlinkpres?slideindex=1&amp;slidetitle=PowerPoint 프레젠테이션" highlightClick="1"/>
            <a:extLst>
              <a:ext uri="{FF2B5EF4-FFF2-40B4-BE49-F238E27FC236}">
                <a16:creationId xmlns:a16="http://schemas.microsoft.com/office/drawing/2014/main" id="{9B9E7BF4-95D9-4A92-9368-BF98C62E67F9}"/>
              </a:ext>
            </a:extLst>
          </p:cNvPr>
          <p:cNvSpPr/>
          <p:nvPr/>
        </p:nvSpPr>
        <p:spPr>
          <a:xfrm>
            <a:off x="4668370" y="3697941"/>
            <a:ext cx="569259" cy="569259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657E10-8BE4-43CC-B069-38269AA2FB9D}"/>
              </a:ext>
            </a:extLst>
          </p:cNvPr>
          <p:cNvSpPr/>
          <p:nvPr/>
        </p:nvSpPr>
        <p:spPr>
          <a:xfrm>
            <a:off x="2476499" y="2497612"/>
            <a:ext cx="495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 애플리케이션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테스트를 통한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 접근성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향상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521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D34DF4-1168-44EA-95BE-DE5DEFFD3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2" b="50417"/>
          <a:stretch/>
        </p:blipFill>
        <p:spPr>
          <a:xfrm rot="16200000">
            <a:off x="3740334" y="1109582"/>
            <a:ext cx="2796224" cy="2995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569D65-BBED-46A5-AB8C-F85ABCD54F83}"/>
              </a:ext>
            </a:extLst>
          </p:cNvPr>
          <p:cNvSpPr txBox="1"/>
          <p:nvPr/>
        </p:nvSpPr>
        <p:spPr>
          <a:xfrm>
            <a:off x="1363945" y="4218574"/>
            <a:ext cx="31758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착각한 사용자가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 navigation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레이블링 수정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 → 개선 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주문내역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729E6F-8C56-4B39-A90C-84BBEE23809E}"/>
              </a:ext>
            </a:extLst>
          </p:cNvPr>
          <p:cNvSpPr/>
          <p:nvPr/>
        </p:nvSpPr>
        <p:spPr>
          <a:xfrm>
            <a:off x="4504423" y="3030379"/>
            <a:ext cx="24813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5B571-B24A-4486-9A3A-EE7D3E9A5B44}"/>
              </a:ext>
            </a:extLst>
          </p:cNvPr>
          <p:cNvSpPr txBox="1"/>
          <p:nvPr/>
        </p:nvSpPr>
        <p:spPr>
          <a:xfrm>
            <a:off x="2878553" y="4987188"/>
            <a:ext cx="41488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 버튼이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 구석위에 위치해 있어 사용자가 찾기 어려워하고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홈화면에 동일한 기능의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버튼이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 bars(top)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우측에 위치한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버튼보다 접근성이 좋은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 navigation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주문내역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있으므로 홈화면의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주문조회＇ 제거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9ADAD0-0FF9-4CA7-926D-C0990DC21691}"/>
              </a:ext>
            </a:extLst>
          </p:cNvPr>
          <p:cNvSpPr/>
          <p:nvPr/>
        </p:nvSpPr>
        <p:spPr>
          <a:xfrm>
            <a:off x="3990250" y="2492649"/>
            <a:ext cx="848278" cy="470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79446-50F0-47FB-95DC-78A228429717}"/>
              </a:ext>
            </a:extLst>
          </p:cNvPr>
          <p:cNvSpPr txBox="1"/>
          <p:nvPr/>
        </p:nvSpPr>
        <p:spPr>
          <a:xfrm>
            <a:off x="4504423" y="4218574"/>
            <a:ext cx="4485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하나로 묶여 있어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단품버거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클릭해야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버거세트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메뉴를 찾을 수 있어 처음 이용하는 사용자가 세트메뉴를 찾기 어려움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카테고리를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단품버거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card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세트버거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card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A43EE2-74E3-4AAC-A561-0E34DA21E9F5}"/>
              </a:ext>
            </a:extLst>
          </p:cNvPr>
          <p:cNvSpPr/>
          <p:nvPr/>
        </p:nvSpPr>
        <p:spPr>
          <a:xfrm>
            <a:off x="5940189" y="1703294"/>
            <a:ext cx="516124" cy="418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E07B4E-90CE-40CB-8737-C9F3B9F57013}"/>
              </a:ext>
            </a:extLst>
          </p:cNvPr>
          <p:cNvSpPr/>
          <p:nvPr/>
        </p:nvSpPr>
        <p:spPr>
          <a:xfrm>
            <a:off x="5928315" y="2283252"/>
            <a:ext cx="516124" cy="418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B1B1E3-B1F1-4AB3-A902-2328CCFAD0FB}"/>
              </a:ext>
            </a:extLst>
          </p:cNvPr>
          <p:cNvSpPr/>
          <p:nvPr/>
        </p:nvSpPr>
        <p:spPr>
          <a:xfrm>
            <a:off x="272115" y="331693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06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D34DF4-1168-44EA-95BE-DE5DEFFD3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84" t="48904" r="355" b="1513"/>
          <a:stretch/>
        </p:blipFill>
        <p:spPr>
          <a:xfrm rot="16200000">
            <a:off x="1873364" y="1749683"/>
            <a:ext cx="2666877" cy="2995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569D65-BBED-46A5-AB8C-F85ABCD54F83}"/>
              </a:ext>
            </a:extLst>
          </p:cNvPr>
          <p:cNvSpPr txBox="1"/>
          <p:nvPr/>
        </p:nvSpPr>
        <p:spPr>
          <a:xfrm>
            <a:off x="751911" y="4807479"/>
            <a:ext cx="47484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탭 해야 메뉴구성을 알 수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메뉴구성의 가시성이 떨어져 다른 메뉴를 장바구니에 넣은 사용자가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클릭 후 메뉴구성이 보인다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→ 개선 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번의 클릭 후 메뉴구성이 보인다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729E6F-8C56-4B39-A90C-84BBEE23809E}"/>
              </a:ext>
            </a:extLst>
          </p:cNvPr>
          <p:cNvSpPr/>
          <p:nvPr/>
        </p:nvSpPr>
        <p:spPr>
          <a:xfrm>
            <a:off x="3283631" y="3164630"/>
            <a:ext cx="1100360" cy="21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166D16-D161-4BCB-BB82-436593107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" t="43045" r="54576" b="3576"/>
          <a:stretch/>
        </p:blipFill>
        <p:spPr>
          <a:xfrm rot="16200000">
            <a:off x="5904172" y="1399529"/>
            <a:ext cx="2658234" cy="3686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74C0DD-DF6B-4DD5-A455-A2CE09599414}"/>
              </a:ext>
            </a:extLst>
          </p:cNvPr>
          <p:cNvSpPr txBox="1"/>
          <p:nvPr/>
        </p:nvSpPr>
        <p:spPr>
          <a:xfrm>
            <a:off x="5242744" y="4807479"/>
            <a:ext cx="4145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card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선택 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맥윙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,4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나열된 것이 아닌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맥윙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후 몇 조각 인지 고를 수 있게 수정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1155F-FD4E-4338-A78E-34EDDD704C70}"/>
              </a:ext>
            </a:extLst>
          </p:cNvPr>
          <p:cNvSpPr/>
          <p:nvPr/>
        </p:nvSpPr>
        <p:spPr>
          <a:xfrm>
            <a:off x="7518745" y="3044535"/>
            <a:ext cx="1100360" cy="962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30F7C7-4240-4731-9CDA-265378B52787}"/>
              </a:ext>
            </a:extLst>
          </p:cNvPr>
          <p:cNvSpPr/>
          <p:nvPr/>
        </p:nvSpPr>
        <p:spPr>
          <a:xfrm>
            <a:off x="5709483" y="2289822"/>
            <a:ext cx="1100360" cy="27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51C0CF-7EAB-4A1B-B88D-04CF826677B3}"/>
              </a:ext>
            </a:extLst>
          </p:cNvPr>
          <p:cNvSpPr/>
          <p:nvPr/>
        </p:nvSpPr>
        <p:spPr>
          <a:xfrm>
            <a:off x="263150" y="342340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02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0D304B-C361-4119-A00F-58FB17BFA005}"/>
              </a:ext>
            </a:extLst>
          </p:cNvPr>
          <p:cNvSpPr/>
          <p:nvPr/>
        </p:nvSpPr>
        <p:spPr>
          <a:xfrm>
            <a:off x="2697909" y="4542408"/>
            <a:ext cx="4610558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커멘트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받은 후 수정 및 추가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ctr"/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 바의 순서를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 즐겨찾기 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수정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화면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 추가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”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레이블을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인기메뉴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수정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단품버거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세트버거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레이블을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수정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98736-3F18-40B7-871F-5D4C48504B25}"/>
              </a:ext>
            </a:extLst>
          </p:cNvPr>
          <p:cNvSpPr/>
          <p:nvPr/>
        </p:nvSpPr>
        <p:spPr>
          <a:xfrm>
            <a:off x="3404835" y="2296720"/>
            <a:ext cx="3196708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커멘트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받은 것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ctr"/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 바의 순서를 기존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 메뉴 즐겨찾기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 즐겨찾기 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수정하면 좋을 것 같다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카테고리의 카드가 기존의 카드 이외에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인기메뉴＂가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추가되면 좋을 것 같다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단품버거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세트버거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＂ 의 레이블링 말고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세트메뉴＂의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레이블링 이면 좋을 것 같다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D704F-D32B-4B4D-B5DC-75AC1FCBC1F4}"/>
              </a:ext>
            </a:extLst>
          </p:cNvPr>
          <p:cNvSpPr txBox="1"/>
          <p:nvPr/>
        </p:nvSpPr>
        <p:spPr>
          <a:xfrm>
            <a:off x="4036835" y="1358003"/>
            <a:ext cx="193270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사이즈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갤럭시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s10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스크린샷 사이즈</a:t>
            </a:r>
          </a:p>
          <a:p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299D03-94EB-424D-9014-AF03EFD36B1D}"/>
              </a:ext>
            </a:extLst>
          </p:cNvPr>
          <p:cNvSpPr/>
          <p:nvPr/>
        </p:nvSpPr>
        <p:spPr>
          <a:xfrm>
            <a:off x="281080" y="342340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48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3A9A4F-2556-4F5F-A8A9-AEE58AEB416D}"/>
              </a:ext>
            </a:extLst>
          </p:cNvPr>
          <p:cNvSpPr/>
          <p:nvPr/>
        </p:nvSpPr>
        <p:spPr>
          <a:xfrm>
            <a:off x="2421222" y="998810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33C677-B10F-4F0C-B9CE-B2DA13572FB7}"/>
              </a:ext>
            </a:extLst>
          </p:cNvPr>
          <p:cNvCxnSpPr>
            <a:cxnSpLocks/>
          </p:cNvCxnSpPr>
          <p:nvPr/>
        </p:nvCxnSpPr>
        <p:spPr>
          <a:xfrm>
            <a:off x="2421220" y="1236135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259B9F8-4742-455A-9B1D-C5598BB0122F}"/>
              </a:ext>
            </a:extLst>
          </p:cNvPr>
          <p:cNvCxnSpPr>
            <a:cxnSpLocks/>
          </p:cNvCxnSpPr>
          <p:nvPr/>
        </p:nvCxnSpPr>
        <p:spPr>
          <a:xfrm>
            <a:off x="2439765" y="1594729"/>
            <a:ext cx="2296814" cy="4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C3C3A9-AA72-4864-8D52-31017235A504}"/>
              </a:ext>
            </a:extLst>
          </p:cNvPr>
          <p:cNvCxnSpPr>
            <a:cxnSpLocks/>
          </p:cNvCxnSpPr>
          <p:nvPr/>
        </p:nvCxnSpPr>
        <p:spPr>
          <a:xfrm>
            <a:off x="2421220" y="396174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A30886-2D27-41AA-A742-A2D0515307E3}"/>
              </a:ext>
            </a:extLst>
          </p:cNvPr>
          <p:cNvCxnSpPr>
            <a:cxnSpLocks/>
          </p:cNvCxnSpPr>
          <p:nvPr/>
        </p:nvCxnSpPr>
        <p:spPr>
          <a:xfrm>
            <a:off x="2409497" y="5442769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500204-0966-446D-8E7F-CE05F6BA28C5}"/>
              </a:ext>
            </a:extLst>
          </p:cNvPr>
          <p:cNvCxnSpPr>
            <a:cxnSpLocks/>
          </p:cNvCxnSpPr>
          <p:nvPr/>
        </p:nvCxnSpPr>
        <p:spPr>
          <a:xfrm>
            <a:off x="2871250" y="5442771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4A95F07-1F06-45C9-A2C3-670466FE2C02}"/>
              </a:ext>
            </a:extLst>
          </p:cNvPr>
          <p:cNvCxnSpPr>
            <a:cxnSpLocks/>
          </p:cNvCxnSpPr>
          <p:nvPr/>
        </p:nvCxnSpPr>
        <p:spPr>
          <a:xfrm>
            <a:off x="3343350" y="5442770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185711-B641-4407-93F8-061A94F783C1}"/>
              </a:ext>
            </a:extLst>
          </p:cNvPr>
          <p:cNvCxnSpPr>
            <a:cxnSpLocks/>
          </p:cNvCxnSpPr>
          <p:nvPr/>
        </p:nvCxnSpPr>
        <p:spPr>
          <a:xfrm>
            <a:off x="3797373" y="5442771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55B580-CBC7-4C05-A1A6-1DFD8C5F0FD9}"/>
              </a:ext>
            </a:extLst>
          </p:cNvPr>
          <p:cNvCxnSpPr>
            <a:cxnSpLocks/>
          </p:cNvCxnSpPr>
          <p:nvPr/>
        </p:nvCxnSpPr>
        <p:spPr>
          <a:xfrm>
            <a:off x="4278018" y="5446222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E2AE7B-20A2-4305-869F-5FAF020EB082}"/>
              </a:ext>
            </a:extLst>
          </p:cNvPr>
          <p:cNvSpPr txBox="1"/>
          <p:nvPr/>
        </p:nvSpPr>
        <p:spPr>
          <a:xfrm>
            <a:off x="3312090" y="985097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7F44C-7ED7-43DD-A711-A320A7CB04A7}"/>
              </a:ext>
            </a:extLst>
          </p:cNvPr>
          <p:cNvSpPr txBox="1"/>
          <p:nvPr/>
        </p:nvSpPr>
        <p:spPr>
          <a:xfrm>
            <a:off x="2439765" y="129473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4CEFD-D79B-42DB-9A8C-8A2C6E9DF17B}"/>
              </a:ext>
            </a:extLst>
          </p:cNvPr>
          <p:cNvSpPr txBox="1"/>
          <p:nvPr/>
        </p:nvSpPr>
        <p:spPr>
          <a:xfrm>
            <a:off x="4373524" y="1294733"/>
            <a:ext cx="35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2FE225-F960-4423-AFAD-FE1B57CE5DA3}"/>
              </a:ext>
            </a:extLst>
          </p:cNvPr>
          <p:cNvSpPr/>
          <p:nvPr/>
        </p:nvSpPr>
        <p:spPr>
          <a:xfrm>
            <a:off x="3302544" y="3654997"/>
            <a:ext cx="85970" cy="85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4CD8A03-DFA1-489E-BBBC-DDBB8D827D77}"/>
              </a:ext>
            </a:extLst>
          </p:cNvPr>
          <p:cNvSpPr/>
          <p:nvPr/>
        </p:nvSpPr>
        <p:spPr>
          <a:xfrm>
            <a:off x="3857432" y="3651089"/>
            <a:ext cx="85970" cy="85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8A469DC-63C6-48C9-9988-6FAB3452DFE4}"/>
              </a:ext>
            </a:extLst>
          </p:cNvPr>
          <p:cNvSpPr/>
          <p:nvPr/>
        </p:nvSpPr>
        <p:spPr>
          <a:xfrm>
            <a:off x="3441266" y="3651089"/>
            <a:ext cx="85970" cy="85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6ACE1-43F6-4F67-B26B-D654C35AECE3}"/>
              </a:ext>
            </a:extLst>
          </p:cNvPr>
          <p:cNvSpPr/>
          <p:nvPr/>
        </p:nvSpPr>
        <p:spPr>
          <a:xfrm>
            <a:off x="3579988" y="3651089"/>
            <a:ext cx="85970" cy="85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0A8226E-7A6E-4737-965C-C9B0E960477B}"/>
              </a:ext>
            </a:extLst>
          </p:cNvPr>
          <p:cNvSpPr/>
          <p:nvPr/>
        </p:nvSpPr>
        <p:spPr>
          <a:xfrm>
            <a:off x="3718710" y="3651089"/>
            <a:ext cx="85970" cy="85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EB3754-9BB6-49AB-913F-8568E48DEC1F}"/>
              </a:ext>
            </a:extLst>
          </p:cNvPr>
          <p:cNvCxnSpPr>
            <a:cxnSpLocks/>
          </p:cNvCxnSpPr>
          <p:nvPr/>
        </p:nvCxnSpPr>
        <p:spPr>
          <a:xfrm>
            <a:off x="2416573" y="1582301"/>
            <a:ext cx="2320006" cy="2393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6D087E-B8DD-4D72-949C-50F7C1700B68}"/>
              </a:ext>
            </a:extLst>
          </p:cNvPr>
          <p:cNvSpPr/>
          <p:nvPr/>
        </p:nvSpPr>
        <p:spPr>
          <a:xfrm>
            <a:off x="2892279" y="4282122"/>
            <a:ext cx="1406755" cy="844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C1ACBC-BB11-4036-B2EF-3B9DA8229187}"/>
              </a:ext>
            </a:extLst>
          </p:cNvPr>
          <p:cNvSpPr txBox="1"/>
          <p:nvPr/>
        </p:nvSpPr>
        <p:spPr>
          <a:xfrm>
            <a:off x="2526320" y="5578821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14031-F292-44A6-A223-EB76DA63B515}"/>
              </a:ext>
            </a:extLst>
          </p:cNvPr>
          <p:cNvSpPr txBox="1"/>
          <p:nvPr/>
        </p:nvSpPr>
        <p:spPr>
          <a:xfrm>
            <a:off x="2920139" y="5517266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94F62B-5449-4999-9E46-7FC49F332AA7}"/>
              </a:ext>
            </a:extLst>
          </p:cNvPr>
          <p:cNvSpPr txBox="1"/>
          <p:nvPr/>
        </p:nvSpPr>
        <p:spPr>
          <a:xfrm>
            <a:off x="3401506" y="5578819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6E1075-82E0-487F-976A-AE623911ADD6}"/>
              </a:ext>
            </a:extLst>
          </p:cNvPr>
          <p:cNvSpPr txBox="1"/>
          <p:nvPr/>
        </p:nvSpPr>
        <p:spPr>
          <a:xfrm>
            <a:off x="3850085" y="5519857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38B1C8-3ADD-4BF4-A03B-35973BC36C61}"/>
              </a:ext>
            </a:extLst>
          </p:cNvPr>
          <p:cNvSpPr txBox="1"/>
          <p:nvPr/>
        </p:nvSpPr>
        <p:spPr>
          <a:xfrm>
            <a:off x="4273296" y="5578819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C7D83D-B498-4992-BC01-3CAA3578B13B}"/>
              </a:ext>
            </a:extLst>
          </p:cNvPr>
          <p:cNvSpPr txBox="1"/>
          <p:nvPr/>
        </p:nvSpPr>
        <p:spPr>
          <a:xfrm>
            <a:off x="3239382" y="4504090"/>
            <a:ext cx="785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B5D060-6F73-44A9-8D6B-68C5FBE6E4C5}"/>
              </a:ext>
            </a:extLst>
          </p:cNvPr>
          <p:cNvSpPr/>
          <p:nvPr/>
        </p:nvSpPr>
        <p:spPr>
          <a:xfrm>
            <a:off x="251857" y="340693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C64E98-047C-4BB1-815E-0FDD925E39F8}"/>
              </a:ext>
            </a:extLst>
          </p:cNvPr>
          <p:cNvSpPr/>
          <p:nvPr/>
        </p:nvSpPr>
        <p:spPr>
          <a:xfrm>
            <a:off x="5813164" y="129430"/>
            <a:ext cx="2328985" cy="647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80EA971-06BC-43C6-910B-FDF9A530906D}"/>
              </a:ext>
            </a:extLst>
          </p:cNvPr>
          <p:cNvCxnSpPr>
            <a:cxnSpLocks/>
          </p:cNvCxnSpPr>
          <p:nvPr/>
        </p:nvCxnSpPr>
        <p:spPr>
          <a:xfrm>
            <a:off x="5813162" y="366755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557317-B8D5-4D23-9952-C729D8589A9F}"/>
              </a:ext>
            </a:extLst>
          </p:cNvPr>
          <p:cNvCxnSpPr>
            <a:cxnSpLocks/>
          </p:cNvCxnSpPr>
          <p:nvPr/>
        </p:nvCxnSpPr>
        <p:spPr>
          <a:xfrm>
            <a:off x="5801439" y="730169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128416-5F35-439C-B655-CA411C1EF0A4}"/>
              </a:ext>
            </a:extLst>
          </p:cNvPr>
          <p:cNvSpPr txBox="1"/>
          <p:nvPr/>
        </p:nvSpPr>
        <p:spPr>
          <a:xfrm>
            <a:off x="6704032" y="13733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EE597F-B568-4F0D-BD0D-36B658BC466E}"/>
              </a:ext>
            </a:extLst>
          </p:cNvPr>
          <p:cNvSpPr txBox="1"/>
          <p:nvPr/>
        </p:nvSpPr>
        <p:spPr>
          <a:xfrm>
            <a:off x="5836607" y="42535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659DCC-8A76-4EB2-BA5A-92CEF2A81165}"/>
              </a:ext>
            </a:extLst>
          </p:cNvPr>
          <p:cNvSpPr txBox="1"/>
          <p:nvPr/>
        </p:nvSpPr>
        <p:spPr>
          <a:xfrm>
            <a:off x="7773933" y="425354"/>
            <a:ext cx="35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3C45EAC-B4F0-4932-A6B7-AD2392E57649}"/>
              </a:ext>
            </a:extLst>
          </p:cNvPr>
          <p:cNvCxnSpPr>
            <a:cxnSpLocks/>
          </p:cNvCxnSpPr>
          <p:nvPr/>
        </p:nvCxnSpPr>
        <p:spPr>
          <a:xfrm>
            <a:off x="5798229" y="610520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67769B3-E813-4512-BA13-819AA6B89C1F}"/>
              </a:ext>
            </a:extLst>
          </p:cNvPr>
          <p:cNvCxnSpPr>
            <a:cxnSpLocks/>
          </p:cNvCxnSpPr>
          <p:nvPr/>
        </p:nvCxnSpPr>
        <p:spPr>
          <a:xfrm>
            <a:off x="6259982" y="6105209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79C4D27-C8FB-47C2-9596-2F8490736D81}"/>
              </a:ext>
            </a:extLst>
          </p:cNvPr>
          <p:cNvCxnSpPr>
            <a:cxnSpLocks/>
          </p:cNvCxnSpPr>
          <p:nvPr/>
        </p:nvCxnSpPr>
        <p:spPr>
          <a:xfrm>
            <a:off x="6732082" y="6105208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8EF8F2-A58C-4BB5-B0E1-C9974BA78CA4}"/>
              </a:ext>
            </a:extLst>
          </p:cNvPr>
          <p:cNvCxnSpPr>
            <a:cxnSpLocks/>
          </p:cNvCxnSpPr>
          <p:nvPr/>
        </p:nvCxnSpPr>
        <p:spPr>
          <a:xfrm>
            <a:off x="7186105" y="6105209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05DDA9-42C0-4781-ACEF-3FE0ACB30B27}"/>
              </a:ext>
            </a:extLst>
          </p:cNvPr>
          <p:cNvCxnSpPr>
            <a:cxnSpLocks/>
          </p:cNvCxnSpPr>
          <p:nvPr/>
        </p:nvCxnSpPr>
        <p:spPr>
          <a:xfrm>
            <a:off x="7666750" y="6108660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F43735B-6507-4FB6-9873-0545EED4D49C}"/>
              </a:ext>
            </a:extLst>
          </p:cNvPr>
          <p:cNvCxnSpPr>
            <a:cxnSpLocks/>
          </p:cNvCxnSpPr>
          <p:nvPr/>
        </p:nvCxnSpPr>
        <p:spPr>
          <a:xfrm>
            <a:off x="5806044" y="1276458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96CD825-887E-4B20-8E6F-65737C289883}"/>
              </a:ext>
            </a:extLst>
          </p:cNvPr>
          <p:cNvSpPr txBox="1"/>
          <p:nvPr/>
        </p:nvSpPr>
        <p:spPr>
          <a:xfrm>
            <a:off x="7395335" y="78508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배달주소편집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C7DB08-FB9D-493D-911E-D253ACF26E2C}"/>
              </a:ext>
            </a:extLst>
          </p:cNvPr>
          <p:cNvSpPr txBox="1"/>
          <p:nvPr/>
        </p:nvSpPr>
        <p:spPr>
          <a:xfrm>
            <a:off x="5816447" y="73642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 받으실 주소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경기도 의왕시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내손동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85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1E540A0-FEEE-4814-81EF-EDC8DB2B9767}"/>
              </a:ext>
            </a:extLst>
          </p:cNvPr>
          <p:cNvCxnSpPr>
            <a:cxnSpLocks/>
          </p:cNvCxnSpPr>
          <p:nvPr/>
        </p:nvCxnSpPr>
        <p:spPr>
          <a:xfrm>
            <a:off x="5798229" y="173366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E30D6DD-FFA8-42B6-8946-749209A51FF9}"/>
              </a:ext>
            </a:extLst>
          </p:cNvPr>
          <p:cNvSpPr txBox="1"/>
          <p:nvPr/>
        </p:nvSpPr>
        <p:spPr>
          <a:xfrm>
            <a:off x="5810020" y="128961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예상 배달 시간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날짜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45~60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6807D63-F107-4E78-871C-4178B2704776}"/>
              </a:ext>
            </a:extLst>
          </p:cNvPr>
          <p:cNvSpPr/>
          <p:nvPr/>
        </p:nvSpPr>
        <p:spPr>
          <a:xfrm>
            <a:off x="5813997" y="1741482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148858F-C339-45BE-9E21-41BD457A024B}"/>
              </a:ext>
            </a:extLst>
          </p:cNvPr>
          <p:cNvSpPr/>
          <p:nvPr/>
        </p:nvSpPr>
        <p:spPr>
          <a:xfrm>
            <a:off x="7035584" y="1729829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0C524B-6185-4CDC-BB35-79A126D3E813}"/>
              </a:ext>
            </a:extLst>
          </p:cNvPr>
          <p:cNvSpPr/>
          <p:nvPr/>
        </p:nvSpPr>
        <p:spPr>
          <a:xfrm>
            <a:off x="5813164" y="2815580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FB2CD2-F20E-4F45-8C8C-6605AC2BBDD8}"/>
              </a:ext>
            </a:extLst>
          </p:cNvPr>
          <p:cNvSpPr/>
          <p:nvPr/>
        </p:nvSpPr>
        <p:spPr>
          <a:xfrm>
            <a:off x="7034751" y="2803927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D7B30B-A255-4DE5-B20D-185FE63047DE}"/>
              </a:ext>
            </a:extLst>
          </p:cNvPr>
          <p:cNvSpPr/>
          <p:nvPr/>
        </p:nvSpPr>
        <p:spPr>
          <a:xfrm>
            <a:off x="5813164" y="3895639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1A4002-F990-468F-8FFD-CD30274F4231}"/>
              </a:ext>
            </a:extLst>
          </p:cNvPr>
          <p:cNvSpPr/>
          <p:nvPr/>
        </p:nvSpPr>
        <p:spPr>
          <a:xfrm>
            <a:off x="7034751" y="3883986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A3BB89-8C95-4938-9A20-4569991958C7}"/>
              </a:ext>
            </a:extLst>
          </p:cNvPr>
          <p:cNvSpPr txBox="1"/>
          <p:nvPr/>
        </p:nvSpPr>
        <p:spPr>
          <a:xfrm>
            <a:off x="6092952" y="2302188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3C776B-E81E-4A69-A81A-5390A86D5E77}"/>
              </a:ext>
            </a:extLst>
          </p:cNvPr>
          <p:cNvSpPr txBox="1"/>
          <p:nvPr/>
        </p:nvSpPr>
        <p:spPr>
          <a:xfrm>
            <a:off x="7281695" y="2254367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인기메뉴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55271B-6BC7-4803-B58B-31BAC86EF9DF}"/>
              </a:ext>
            </a:extLst>
          </p:cNvPr>
          <p:cNvSpPr txBox="1"/>
          <p:nvPr/>
        </p:nvSpPr>
        <p:spPr>
          <a:xfrm>
            <a:off x="7277444" y="3432835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CF856A-8F22-4169-979D-518FDDCE589A}"/>
              </a:ext>
            </a:extLst>
          </p:cNvPr>
          <p:cNvSpPr txBox="1"/>
          <p:nvPr/>
        </p:nvSpPr>
        <p:spPr>
          <a:xfrm>
            <a:off x="6066517" y="343532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E2DB144-E954-4424-B2E5-300EDAADF5AC}"/>
              </a:ext>
            </a:extLst>
          </p:cNvPr>
          <p:cNvSpPr txBox="1"/>
          <p:nvPr/>
        </p:nvSpPr>
        <p:spPr>
          <a:xfrm>
            <a:off x="5981543" y="450449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DB053A-2DE5-4291-B632-CB72F73735FE}"/>
              </a:ext>
            </a:extLst>
          </p:cNvPr>
          <p:cNvSpPr txBox="1"/>
          <p:nvPr/>
        </p:nvSpPr>
        <p:spPr>
          <a:xfrm>
            <a:off x="7369930" y="4501581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음료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52CA91-284D-430E-AE55-1F1D79E1E892}"/>
              </a:ext>
            </a:extLst>
          </p:cNvPr>
          <p:cNvSpPr/>
          <p:nvPr/>
        </p:nvSpPr>
        <p:spPr>
          <a:xfrm>
            <a:off x="5813997" y="4986777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1646BC-25B9-4385-BBCD-2BFFA760BBBB}"/>
              </a:ext>
            </a:extLst>
          </p:cNvPr>
          <p:cNvSpPr/>
          <p:nvPr/>
        </p:nvSpPr>
        <p:spPr>
          <a:xfrm>
            <a:off x="7035584" y="4975124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32FE3A-FCE9-49E5-8A1B-21516C2DC778}"/>
              </a:ext>
            </a:extLst>
          </p:cNvPr>
          <p:cNvSpPr txBox="1"/>
          <p:nvPr/>
        </p:nvSpPr>
        <p:spPr>
          <a:xfrm>
            <a:off x="6117055" y="5618247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디저트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8C77F4-8810-4F80-A98E-410A25C69CB1}"/>
              </a:ext>
            </a:extLst>
          </p:cNvPr>
          <p:cNvSpPr txBox="1"/>
          <p:nvPr/>
        </p:nvSpPr>
        <p:spPr>
          <a:xfrm>
            <a:off x="7323531" y="5614958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해피밀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D5C2A9-B295-4B75-86B6-7B3D1F14540F}"/>
              </a:ext>
            </a:extLst>
          </p:cNvPr>
          <p:cNvSpPr txBox="1"/>
          <p:nvPr/>
        </p:nvSpPr>
        <p:spPr>
          <a:xfrm>
            <a:off x="5920062" y="6231813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D3A96E-492D-4493-A1EC-67A5D41E3979}"/>
              </a:ext>
            </a:extLst>
          </p:cNvPr>
          <p:cNvSpPr txBox="1"/>
          <p:nvPr/>
        </p:nvSpPr>
        <p:spPr>
          <a:xfrm>
            <a:off x="6313881" y="6170258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4B3909-9B05-4782-836A-17602A19F246}"/>
              </a:ext>
            </a:extLst>
          </p:cNvPr>
          <p:cNvSpPr txBox="1"/>
          <p:nvPr/>
        </p:nvSpPr>
        <p:spPr>
          <a:xfrm>
            <a:off x="6795248" y="6231811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B78CFF-B7BD-43E8-921E-6A56679915D6}"/>
              </a:ext>
            </a:extLst>
          </p:cNvPr>
          <p:cNvSpPr txBox="1"/>
          <p:nvPr/>
        </p:nvSpPr>
        <p:spPr>
          <a:xfrm>
            <a:off x="7243827" y="6172849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97795B-EFE0-4133-845A-8D8CFBBD5109}"/>
              </a:ext>
            </a:extLst>
          </p:cNvPr>
          <p:cNvSpPr txBox="1"/>
          <p:nvPr/>
        </p:nvSpPr>
        <p:spPr>
          <a:xfrm>
            <a:off x="7667038" y="6231811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4BE1437-CBC6-4AAA-8235-24C9860EEEB9}"/>
              </a:ext>
            </a:extLst>
          </p:cNvPr>
          <p:cNvSpPr/>
          <p:nvPr/>
        </p:nvSpPr>
        <p:spPr>
          <a:xfrm>
            <a:off x="7466276" y="806255"/>
            <a:ext cx="619937" cy="301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9F46922-0189-4A59-8937-B97C79C5D244}"/>
              </a:ext>
            </a:extLst>
          </p:cNvPr>
          <p:cNvSpPr/>
          <p:nvPr/>
        </p:nvSpPr>
        <p:spPr>
          <a:xfrm>
            <a:off x="6176732" y="1906625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FA42BEC-0BCF-4806-8106-5F61026A5221}"/>
              </a:ext>
            </a:extLst>
          </p:cNvPr>
          <p:cNvCxnSpPr>
            <a:cxnSpLocks/>
          </p:cNvCxnSpPr>
          <p:nvPr/>
        </p:nvCxnSpPr>
        <p:spPr>
          <a:xfrm>
            <a:off x="6172085" y="1888970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2AFDCE9-7A15-4DAC-942A-334CC72CCAE1}"/>
              </a:ext>
            </a:extLst>
          </p:cNvPr>
          <p:cNvSpPr/>
          <p:nvPr/>
        </p:nvSpPr>
        <p:spPr>
          <a:xfrm>
            <a:off x="7404518" y="1892790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96BD092-F2CE-41A5-AD44-3C9DB704CF69}"/>
              </a:ext>
            </a:extLst>
          </p:cNvPr>
          <p:cNvCxnSpPr>
            <a:cxnSpLocks/>
          </p:cNvCxnSpPr>
          <p:nvPr/>
        </p:nvCxnSpPr>
        <p:spPr>
          <a:xfrm>
            <a:off x="7399871" y="1875135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FB28D04-F1E1-463B-B742-06A5B3361FE7}"/>
              </a:ext>
            </a:extLst>
          </p:cNvPr>
          <p:cNvSpPr/>
          <p:nvPr/>
        </p:nvSpPr>
        <p:spPr>
          <a:xfrm>
            <a:off x="6176732" y="3048389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9AAC55A-D9A6-4347-8654-ABC8A844243D}"/>
              </a:ext>
            </a:extLst>
          </p:cNvPr>
          <p:cNvCxnSpPr>
            <a:cxnSpLocks/>
          </p:cNvCxnSpPr>
          <p:nvPr/>
        </p:nvCxnSpPr>
        <p:spPr>
          <a:xfrm>
            <a:off x="6172085" y="3030734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2B360F0-8531-4BE8-ADB0-3E5978A93863}"/>
              </a:ext>
            </a:extLst>
          </p:cNvPr>
          <p:cNvSpPr/>
          <p:nvPr/>
        </p:nvSpPr>
        <p:spPr>
          <a:xfrm>
            <a:off x="7393672" y="3056274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9D951A5-28DF-4052-93BB-D64CB9BC3F16}"/>
              </a:ext>
            </a:extLst>
          </p:cNvPr>
          <p:cNvCxnSpPr>
            <a:cxnSpLocks/>
          </p:cNvCxnSpPr>
          <p:nvPr/>
        </p:nvCxnSpPr>
        <p:spPr>
          <a:xfrm>
            <a:off x="7389025" y="3038619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5D568F-7736-493C-8A1E-B2F5409ECB2A}"/>
              </a:ext>
            </a:extLst>
          </p:cNvPr>
          <p:cNvSpPr/>
          <p:nvPr/>
        </p:nvSpPr>
        <p:spPr>
          <a:xfrm>
            <a:off x="6200910" y="4110918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0DFD91F-6C4F-46CE-9635-78B74E41CAE5}"/>
              </a:ext>
            </a:extLst>
          </p:cNvPr>
          <p:cNvCxnSpPr>
            <a:cxnSpLocks/>
          </p:cNvCxnSpPr>
          <p:nvPr/>
        </p:nvCxnSpPr>
        <p:spPr>
          <a:xfrm>
            <a:off x="6196263" y="4093263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040C8DB-6131-49F4-9593-2A0DC621127E}"/>
              </a:ext>
            </a:extLst>
          </p:cNvPr>
          <p:cNvSpPr/>
          <p:nvPr/>
        </p:nvSpPr>
        <p:spPr>
          <a:xfrm>
            <a:off x="7384859" y="4125869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E7D3E5E6-624D-4C82-BFC4-057C4B2DE79D}"/>
              </a:ext>
            </a:extLst>
          </p:cNvPr>
          <p:cNvCxnSpPr>
            <a:cxnSpLocks/>
          </p:cNvCxnSpPr>
          <p:nvPr/>
        </p:nvCxnSpPr>
        <p:spPr>
          <a:xfrm>
            <a:off x="7380212" y="4108214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3DDB31B-52DB-40AF-AADA-8A8EEBE757F2}"/>
              </a:ext>
            </a:extLst>
          </p:cNvPr>
          <p:cNvSpPr/>
          <p:nvPr/>
        </p:nvSpPr>
        <p:spPr>
          <a:xfrm>
            <a:off x="6196263" y="5237673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9C7D8FB0-AC56-4EBA-8D8B-B46032FB768A}"/>
              </a:ext>
            </a:extLst>
          </p:cNvPr>
          <p:cNvCxnSpPr>
            <a:cxnSpLocks/>
          </p:cNvCxnSpPr>
          <p:nvPr/>
        </p:nvCxnSpPr>
        <p:spPr>
          <a:xfrm>
            <a:off x="6191616" y="5220018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2EB6A22-301C-4B23-88B0-23648076C479}"/>
              </a:ext>
            </a:extLst>
          </p:cNvPr>
          <p:cNvSpPr/>
          <p:nvPr/>
        </p:nvSpPr>
        <p:spPr>
          <a:xfrm>
            <a:off x="7374579" y="5218220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9E33E85-3746-445F-B742-EFF3B9FE1093}"/>
              </a:ext>
            </a:extLst>
          </p:cNvPr>
          <p:cNvCxnSpPr>
            <a:cxnSpLocks/>
          </p:cNvCxnSpPr>
          <p:nvPr/>
        </p:nvCxnSpPr>
        <p:spPr>
          <a:xfrm>
            <a:off x="7369932" y="5200565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A7545C-AC3C-4CB3-ACC7-2BD263174750}"/>
              </a:ext>
            </a:extLst>
          </p:cNvPr>
          <p:cNvSpPr txBox="1"/>
          <p:nvPr/>
        </p:nvSpPr>
        <p:spPr>
          <a:xfrm>
            <a:off x="3343350" y="5971664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4D86B5C-1712-4B16-8BF7-2784684AF553}"/>
              </a:ext>
            </a:extLst>
          </p:cNvPr>
          <p:cNvSpPr txBox="1"/>
          <p:nvPr/>
        </p:nvSpPr>
        <p:spPr>
          <a:xfrm>
            <a:off x="6449750" y="6572812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품목 카테고리 화면</a:t>
            </a:r>
          </a:p>
        </p:txBody>
      </p:sp>
    </p:spTree>
    <p:extLst>
      <p:ext uri="{BB962C8B-B14F-4D97-AF65-F5344CB8AC3E}">
        <p14:creationId xmlns:p14="http://schemas.microsoft.com/office/powerpoint/2010/main" val="76896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(공식) 맥도날드 맥딜리버리 배달">
            <a:extLst>
              <a:ext uri="{FF2B5EF4-FFF2-40B4-BE49-F238E27FC236}">
                <a16:creationId xmlns:a16="http://schemas.microsoft.com/office/drawing/2014/main" id="{FF433525-FF06-40B0-B6FC-B71C8B54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34" y="1427847"/>
            <a:ext cx="657820" cy="6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166C0B3D-6A9D-4009-9B34-3B244B8BEE33}"/>
              </a:ext>
            </a:extLst>
          </p:cNvPr>
          <p:cNvSpPr txBox="1">
            <a:spLocks/>
          </p:cNvSpPr>
          <p:nvPr/>
        </p:nvSpPr>
        <p:spPr>
          <a:xfrm>
            <a:off x="2188791" y="3112430"/>
            <a:ext cx="5535705" cy="296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소개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맥도날드의 메뉴를 주문하고 배달 받는 서비스이다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1FEBCBCC-95F9-44EC-9A0B-2AE07DE86A6C}"/>
              </a:ext>
            </a:extLst>
          </p:cNvPr>
          <p:cNvSpPr txBox="1">
            <a:spLocks/>
          </p:cNvSpPr>
          <p:nvPr/>
        </p:nvSpPr>
        <p:spPr>
          <a:xfrm>
            <a:off x="1802747" y="3594586"/>
            <a:ext cx="6307792" cy="23477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선정이유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평소에 햄버거를 좋아하고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햄버거 브랜드 중 맥도날드를 제일 좋아해 자주 시킨다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애플리케이션을 사용하였을 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 브랜드의 애플리케이션보다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>
              <a:spcBef>
                <a:spcPts val="600"/>
              </a:spcBef>
              <a:buNone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사용성이 떨어진다고 느껴 이 애플리케이션을 선정하였다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              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4910CCE0-E701-4C5A-8A43-113423CF35BE}"/>
              </a:ext>
            </a:extLst>
          </p:cNvPr>
          <p:cNvSpPr txBox="1">
            <a:spLocks/>
          </p:cNvSpPr>
          <p:nvPr/>
        </p:nvSpPr>
        <p:spPr>
          <a:xfrm>
            <a:off x="2181505" y="2550154"/>
            <a:ext cx="5535705" cy="7502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명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스토어 검색 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맥도날드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배달 애플리케이션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>
              <a:spcBef>
                <a:spcPts val="600"/>
              </a:spcBef>
              <a:buNone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다운 후 스마트폰 화면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69355C-DD07-4637-80C6-EFB802C148DD}"/>
              </a:ext>
            </a:extLst>
          </p:cNvPr>
          <p:cNvSpPr/>
          <p:nvPr/>
        </p:nvSpPr>
        <p:spPr>
          <a:xfrm>
            <a:off x="219636" y="333375"/>
            <a:ext cx="1583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배경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주제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ABED5-0A54-4AE8-8633-FDDFED462309}"/>
              </a:ext>
            </a:extLst>
          </p:cNvPr>
          <p:cNvSpPr txBox="1"/>
          <p:nvPr/>
        </p:nvSpPr>
        <p:spPr>
          <a:xfrm>
            <a:off x="1943871" y="4372856"/>
            <a:ext cx="6025544" cy="13272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 주문하기 사용성 향상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1200"/>
              </a:spcBef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주문하기까지의 경로와 문제점 확인 후 접근성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향상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ts val="1200"/>
              </a:spcBef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홈화면에서 어떤 버튼을 눌러 메뉴화면으로 가는지 확인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spcBef>
                <a:spcPts val="12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메뉴를 장바구니에 넣고 결제창까지 가는 경로를 확인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25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21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72B5BCB-9BD5-4188-B043-11A69FD75671}"/>
              </a:ext>
            </a:extLst>
          </p:cNvPr>
          <p:cNvSpPr/>
          <p:nvPr/>
        </p:nvSpPr>
        <p:spPr>
          <a:xfrm>
            <a:off x="1396555" y="1353935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19B3C5C-DF76-4A86-BA3D-ABC86A53D507}"/>
              </a:ext>
            </a:extLst>
          </p:cNvPr>
          <p:cNvCxnSpPr>
            <a:cxnSpLocks/>
          </p:cNvCxnSpPr>
          <p:nvPr/>
        </p:nvCxnSpPr>
        <p:spPr>
          <a:xfrm>
            <a:off x="1396553" y="159126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BFF072D-76AC-4EE5-916D-0804467927CA}"/>
              </a:ext>
            </a:extLst>
          </p:cNvPr>
          <p:cNvCxnSpPr>
            <a:cxnSpLocks/>
          </p:cNvCxnSpPr>
          <p:nvPr/>
        </p:nvCxnSpPr>
        <p:spPr>
          <a:xfrm>
            <a:off x="1384830" y="1954674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EAEED6F-A504-459D-8AAB-D09DDE15BCFD}"/>
              </a:ext>
            </a:extLst>
          </p:cNvPr>
          <p:cNvCxnSpPr>
            <a:cxnSpLocks/>
          </p:cNvCxnSpPr>
          <p:nvPr/>
        </p:nvCxnSpPr>
        <p:spPr>
          <a:xfrm>
            <a:off x="1396553" y="220671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8CDEF6-62CF-4178-A6CE-332A509F548E}"/>
              </a:ext>
            </a:extLst>
          </p:cNvPr>
          <p:cNvCxnSpPr>
            <a:cxnSpLocks/>
          </p:cNvCxnSpPr>
          <p:nvPr/>
        </p:nvCxnSpPr>
        <p:spPr>
          <a:xfrm>
            <a:off x="1384830" y="5797894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CD6C379-DCFB-4BD8-808E-5A287B0B9C63}"/>
              </a:ext>
            </a:extLst>
          </p:cNvPr>
          <p:cNvCxnSpPr>
            <a:cxnSpLocks/>
          </p:cNvCxnSpPr>
          <p:nvPr/>
        </p:nvCxnSpPr>
        <p:spPr>
          <a:xfrm>
            <a:off x="1846583" y="5797896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35E6AF9-52E3-4DFA-BE3D-37C2C152B044}"/>
              </a:ext>
            </a:extLst>
          </p:cNvPr>
          <p:cNvCxnSpPr>
            <a:cxnSpLocks/>
          </p:cNvCxnSpPr>
          <p:nvPr/>
        </p:nvCxnSpPr>
        <p:spPr>
          <a:xfrm>
            <a:off x="2318683" y="5797895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748BE0-D0D0-4CBD-A360-41C479DC1925}"/>
              </a:ext>
            </a:extLst>
          </p:cNvPr>
          <p:cNvCxnSpPr>
            <a:cxnSpLocks/>
          </p:cNvCxnSpPr>
          <p:nvPr/>
        </p:nvCxnSpPr>
        <p:spPr>
          <a:xfrm>
            <a:off x="2772706" y="5797896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47F1824-4ECF-4CD1-9144-79C0A198A2F6}"/>
              </a:ext>
            </a:extLst>
          </p:cNvPr>
          <p:cNvCxnSpPr>
            <a:cxnSpLocks/>
          </p:cNvCxnSpPr>
          <p:nvPr/>
        </p:nvCxnSpPr>
        <p:spPr>
          <a:xfrm>
            <a:off x="3253351" y="5801347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A477B6-1A13-4818-A05C-3130200DC5E9}"/>
              </a:ext>
            </a:extLst>
          </p:cNvPr>
          <p:cNvSpPr txBox="1"/>
          <p:nvPr/>
        </p:nvSpPr>
        <p:spPr>
          <a:xfrm>
            <a:off x="2287423" y="1340222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D6C2A-F631-4087-BF55-03824C725F35}"/>
              </a:ext>
            </a:extLst>
          </p:cNvPr>
          <p:cNvSpPr txBox="1"/>
          <p:nvPr/>
        </p:nvSpPr>
        <p:spPr>
          <a:xfrm>
            <a:off x="1415098" y="1649857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F48079-F25E-4CE2-8958-0DD1F33DA62F}"/>
              </a:ext>
            </a:extLst>
          </p:cNvPr>
          <p:cNvSpPr txBox="1"/>
          <p:nvPr/>
        </p:nvSpPr>
        <p:spPr>
          <a:xfrm>
            <a:off x="3025274" y="1617716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2788E-99C7-4C03-8954-CA0682B442BF}"/>
              </a:ext>
            </a:extLst>
          </p:cNvPr>
          <p:cNvSpPr txBox="1"/>
          <p:nvPr/>
        </p:nvSpPr>
        <p:spPr>
          <a:xfrm>
            <a:off x="1501653" y="5933946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E4A57-2A16-4672-B590-F42DC5A1058D}"/>
              </a:ext>
            </a:extLst>
          </p:cNvPr>
          <p:cNvSpPr txBox="1"/>
          <p:nvPr/>
        </p:nvSpPr>
        <p:spPr>
          <a:xfrm>
            <a:off x="1895472" y="5872391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AEB697-E1F4-4D9C-B0D0-62B79AA618E1}"/>
              </a:ext>
            </a:extLst>
          </p:cNvPr>
          <p:cNvSpPr txBox="1"/>
          <p:nvPr/>
        </p:nvSpPr>
        <p:spPr>
          <a:xfrm>
            <a:off x="2376839" y="593394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396C14-C347-435C-9109-E1C2C4BC2923}"/>
              </a:ext>
            </a:extLst>
          </p:cNvPr>
          <p:cNvSpPr txBox="1"/>
          <p:nvPr/>
        </p:nvSpPr>
        <p:spPr>
          <a:xfrm>
            <a:off x="2825418" y="5874982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7E27F2-81E8-4EE3-A26E-E7AD3CB611A0}"/>
              </a:ext>
            </a:extLst>
          </p:cNvPr>
          <p:cNvSpPr txBox="1"/>
          <p:nvPr/>
        </p:nvSpPr>
        <p:spPr>
          <a:xfrm>
            <a:off x="3248629" y="593394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05A6892-5A96-4C7E-BA6E-420B6256BB10}"/>
              </a:ext>
            </a:extLst>
          </p:cNvPr>
          <p:cNvCxnSpPr>
            <a:cxnSpLocks/>
          </p:cNvCxnSpPr>
          <p:nvPr/>
        </p:nvCxnSpPr>
        <p:spPr>
          <a:xfrm>
            <a:off x="2095944" y="1962941"/>
            <a:ext cx="0" cy="243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C042785-C1E0-4B53-8D48-84FD0418693F}"/>
              </a:ext>
            </a:extLst>
          </p:cNvPr>
          <p:cNvCxnSpPr>
            <a:cxnSpLocks/>
          </p:cNvCxnSpPr>
          <p:nvPr/>
        </p:nvCxnSpPr>
        <p:spPr>
          <a:xfrm>
            <a:off x="2995443" y="1962944"/>
            <a:ext cx="0" cy="243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72012D9-26AF-42DF-9CC8-3168B5CC7D54}"/>
              </a:ext>
            </a:extLst>
          </p:cNvPr>
          <p:cNvSpPr/>
          <p:nvPr/>
        </p:nvSpPr>
        <p:spPr>
          <a:xfrm>
            <a:off x="3574565" y="1657672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053140-4BB5-402F-AFBA-DD6385A55018}"/>
              </a:ext>
            </a:extLst>
          </p:cNvPr>
          <p:cNvSpPr/>
          <p:nvPr/>
        </p:nvSpPr>
        <p:spPr>
          <a:xfrm>
            <a:off x="3574565" y="1747869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EF57AFB-6C90-4714-A4E2-528815F113F6}"/>
              </a:ext>
            </a:extLst>
          </p:cNvPr>
          <p:cNvSpPr/>
          <p:nvPr/>
        </p:nvSpPr>
        <p:spPr>
          <a:xfrm>
            <a:off x="3570660" y="1842717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153E32-F7D3-4D8D-94A2-EC87D5FAAAEE}"/>
              </a:ext>
            </a:extLst>
          </p:cNvPr>
          <p:cNvSpPr txBox="1"/>
          <p:nvPr/>
        </p:nvSpPr>
        <p:spPr>
          <a:xfrm>
            <a:off x="1363918" y="1980670"/>
            <a:ext cx="7200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인기메뉴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A65631-6EA4-4232-8599-EF9F66867558}"/>
              </a:ext>
            </a:extLst>
          </p:cNvPr>
          <p:cNvSpPr txBox="1"/>
          <p:nvPr/>
        </p:nvSpPr>
        <p:spPr>
          <a:xfrm>
            <a:off x="2286121" y="1967684"/>
            <a:ext cx="5245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F3951D-D36F-49FC-874D-6350AE349CA3}"/>
              </a:ext>
            </a:extLst>
          </p:cNvPr>
          <p:cNvSpPr txBox="1"/>
          <p:nvPr/>
        </p:nvSpPr>
        <p:spPr>
          <a:xfrm>
            <a:off x="3117072" y="1986679"/>
            <a:ext cx="5245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33D63AA-6756-4CFA-83F8-27F38C8399AA}"/>
              </a:ext>
            </a:extLst>
          </p:cNvPr>
          <p:cNvCxnSpPr>
            <a:cxnSpLocks/>
          </p:cNvCxnSpPr>
          <p:nvPr/>
        </p:nvCxnSpPr>
        <p:spPr>
          <a:xfrm>
            <a:off x="2083985" y="2137445"/>
            <a:ext cx="9114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C9D2F96-50FF-4049-843C-93EE8561F8B4}"/>
              </a:ext>
            </a:extLst>
          </p:cNvPr>
          <p:cNvCxnSpPr>
            <a:cxnSpLocks/>
          </p:cNvCxnSpPr>
          <p:nvPr/>
        </p:nvCxnSpPr>
        <p:spPr>
          <a:xfrm>
            <a:off x="1399468" y="2749888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B0BEB67-B834-42B1-9220-7F879517B891}"/>
              </a:ext>
            </a:extLst>
          </p:cNvPr>
          <p:cNvCxnSpPr>
            <a:cxnSpLocks/>
          </p:cNvCxnSpPr>
          <p:nvPr/>
        </p:nvCxnSpPr>
        <p:spPr>
          <a:xfrm>
            <a:off x="1403380" y="334776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F71B9E3-5192-4349-9E4B-4BD3A3EFB0AA}"/>
              </a:ext>
            </a:extLst>
          </p:cNvPr>
          <p:cNvCxnSpPr>
            <a:cxnSpLocks/>
          </p:cNvCxnSpPr>
          <p:nvPr/>
        </p:nvCxnSpPr>
        <p:spPr>
          <a:xfrm>
            <a:off x="1395556" y="3955096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347FA60-7FFE-4114-B2BE-3425856739BE}"/>
              </a:ext>
            </a:extLst>
          </p:cNvPr>
          <p:cNvCxnSpPr>
            <a:cxnSpLocks/>
          </p:cNvCxnSpPr>
          <p:nvPr/>
        </p:nvCxnSpPr>
        <p:spPr>
          <a:xfrm>
            <a:off x="1407283" y="456079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0E9573F-1870-4D5B-AA70-826247848DA1}"/>
              </a:ext>
            </a:extLst>
          </p:cNvPr>
          <p:cNvCxnSpPr>
            <a:cxnSpLocks/>
          </p:cNvCxnSpPr>
          <p:nvPr/>
        </p:nvCxnSpPr>
        <p:spPr>
          <a:xfrm>
            <a:off x="1383988" y="5205558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373647B-FDC5-468F-BF1B-51AC36623A46}"/>
              </a:ext>
            </a:extLst>
          </p:cNvPr>
          <p:cNvSpPr/>
          <p:nvPr/>
        </p:nvSpPr>
        <p:spPr>
          <a:xfrm>
            <a:off x="3092750" y="1643964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74D9F27-D8A9-4652-A62A-89229F9BF7A4}"/>
              </a:ext>
            </a:extLst>
          </p:cNvPr>
          <p:cNvSpPr txBox="1"/>
          <p:nvPr/>
        </p:nvSpPr>
        <p:spPr>
          <a:xfrm>
            <a:off x="2052497" y="2301605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562A48-721A-477D-A4A6-75F4B563697B}"/>
              </a:ext>
            </a:extLst>
          </p:cNvPr>
          <p:cNvSpPr/>
          <p:nvPr/>
        </p:nvSpPr>
        <p:spPr>
          <a:xfrm>
            <a:off x="1530486" y="2293013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24B9493-1C49-4F8A-BA37-F15BCB8AD7BD}"/>
              </a:ext>
            </a:extLst>
          </p:cNvPr>
          <p:cNvSpPr/>
          <p:nvPr/>
        </p:nvSpPr>
        <p:spPr>
          <a:xfrm>
            <a:off x="1530486" y="2867907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BD17FFF-D333-4E9B-973C-B526DC0E71DD}"/>
              </a:ext>
            </a:extLst>
          </p:cNvPr>
          <p:cNvSpPr/>
          <p:nvPr/>
        </p:nvSpPr>
        <p:spPr>
          <a:xfrm>
            <a:off x="1526851" y="3451015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2339DFE-B142-4401-914A-C9A2A7C5DA56}"/>
              </a:ext>
            </a:extLst>
          </p:cNvPr>
          <p:cNvSpPr/>
          <p:nvPr/>
        </p:nvSpPr>
        <p:spPr>
          <a:xfrm>
            <a:off x="1526851" y="4072800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75DA8E8-3EAB-42FE-B22F-27348E144A24}"/>
              </a:ext>
            </a:extLst>
          </p:cNvPr>
          <p:cNvSpPr/>
          <p:nvPr/>
        </p:nvSpPr>
        <p:spPr>
          <a:xfrm>
            <a:off x="1526851" y="4693189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574D13D-3204-414D-AA22-543292D06E1C}"/>
              </a:ext>
            </a:extLst>
          </p:cNvPr>
          <p:cNvSpPr/>
          <p:nvPr/>
        </p:nvSpPr>
        <p:spPr>
          <a:xfrm>
            <a:off x="1537624" y="5322341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951BFBE-72F9-4010-B4D0-7D591BA3B11E}"/>
              </a:ext>
            </a:extLst>
          </p:cNvPr>
          <p:cNvSpPr txBox="1"/>
          <p:nvPr/>
        </p:nvSpPr>
        <p:spPr>
          <a:xfrm>
            <a:off x="2003479" y="2976701"/>
            <a:ext cx="17225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맥스파이시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상하이버거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CF6B9E1-61E8-44D9-8618-4EF756174B81}"/>
              </a:ext>
            </a:extLst>
          </p:cNvPr>
          <p:cNvSpPr txBox="1"/>
          <p:nvPr/>
        </p:nvSpPr>
        <p:spPr>
          <a:xfrm>
            <a:off x="2051348" y="3464171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1955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       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91DC715-B5BF-4153-A712-DB76AF2294AF}"/>
              </a:ext>
            </a:extLst>
          </p:cNvPr>
          <p:cNvSpPr txBox="1"/>
          <p:nvPr/>
        </p:nvSpPr>
        <p:spPr>
          <a:xfrm>
            <a:off x="2031616" y="4177908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맥치킨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모짜렐라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CD0EC2C-7B82-497F-B3D5-E5B5882A6484}"/>
              </a:ext>
            </a:extLst>
          </p:cNvPr>
          <p:cNvSpPr txBox="1"/>
          <p:nvPr/>
        </p:nvSpPr>
        <p:spPr>
          <a:xfrm>
            <a:off x="2083986" y="4695045"/>
            <a:ext cx="15780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맥치킨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6BA4113-DF63-4FF4-85E5-AA778F5258EB}"/>
              </a:ext>
            </a:extLst>
          </p:cNvPr>
          <p:cNvSpPr txBox="1"/>
          <p:nvPr/>
        </p:nvSpPr>
        <p:spPr>
          <a:xfrm>
            <a:off x="1996132" y="5421657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베이컨 토마토 디럭스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83FE8D-6176-40BF-B8BB-7A1EFF88468C}"/>
              </a:ext>
            </a:extLst>
          </p:cNvPr>
          <p:cNvCxnSpPr>
            <a:cxnSpLocks/>
          </p:cNvCxnSpPr>
          <p:nvPr/>
        </p:nvCxnSpPr>
        <p:spPr>
          <a:xfrm>
            <a:off x="1525839" y="2275358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F0FA6D8F-9D8A-44AF-9F11-60B615DBE1CA}"/>
              </a:ext>
            </a:extLst>
          </p:cNvPr>
          <p:cNvCxnSpPr>
            <a:cxnSpLocks/>
          </p:cNvCxnSpPr>
          <p:nvPr/>
        </p:nvCxnSpPr>
        <p:spPr>
          <a:xfrm>
            <a:off x="1529472" y="2865468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802F9F81-068B-4FA9-BEB4-3942BD2C1375}"/>
              </a:ext>
            </a:extLst>
          </p:cNvPr>
          <p:cNvCxnSpPr>
            <a:cxnSpLocks/>
          </p:cNvCxnSpPr>
          <p:nvPr/>
        </p:nvCxnSpPr>
        <p:spPr>
          <a:xfrm>
            <a:off x="1524904" y="3436392"/>
            <a:ext cx="386931" cy="409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76EB9B6E-4981-4F0B-B313-7FC0023F9D3C}"/>
              </a:ext>
            </a:extLst>
          </p:cNvPr>
          <p:cNvCxnSpPr>
            <a:cxnSpLocks/>
          </p:cNvCxnSpPr>
          <p:nvPr/>
        </p:nvCxnSpPr>
        <p:spPr>
          <a:xfrm>
            <a:off x="1518022" y="4065582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B0F6F3EB-E459-448F-9BDC-4BD7E98095A9}"/>
              </a:ext>
            </a:extLst>
          </p:cNvPr>
          <p:cNvCxnSpPr>
            <a:cxnSpLocks/>
          </p:cNvCxnSpPr>
          <p:nvPr/>
        </p:nvCxnSpPr>
        <p:spPr>
          <a:xfrm>
            <a:off x="1528537" y="4677730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0C369CEE-BF12-492B-8AA4-F0AA8BC21D6C}"/>
              </a:ext>
            </a:extLst>
          </p:cNvPr>
          <p:cNvCxnSpPr>
            <a:cxnSpLocks/>
          </p:cNvCxnSpPr>
          <p:nvPr/>
        </p:nvCxnSpPr>
        <p:spPr>
          <a:xfrm>
            <a:off x="1546582" y="5314728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484A184-87B5-45DA-A2B1-340C7584C2E5}"/>
              </a:ext>
            </a:extLst>
          </p:cNvPr>
          <p:cNvSpPr txBox="1"/>
          <p:nvPr/>
        </p:nvSpPr>
        <p:spPr>
          <a:xfrm>
            <a:off x="2054533" y="2514692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CCFE7D1-26D6-4838-AE23-2E0F7E69BA37}"/>
              </a:ext>
            </a:extLst>
          </p:cNvPr>
          <p:cNvSpPr txBox="1"/>
          <p:nvPr/>
        </p:nvSpPr>
        <p:spPr>
          <a:xfrm>
            <a:off x="2041918" y="3106386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C1C7760-A74E-4227-B519-20E09DDB9CEF}"/>
              </a:ext>
            </a:extLst>
          </p:cNvPr>
          <p:cNvSpPr txBox="1"/>
          <p:nvPr/>
        </p:nvSpPr>
        <p:spPr>
          <a:xfrm>
            <a:off x="2083984" y="3674197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F71EF6C-A108-442E-9B87-A34A0EFE8515}"/>
              </a:ext>
            </a:extLst>
          </p:cNvPr>
          <p:cNvSpPr txBox="1"/>
          <p:nvPr/>
        </p:nvSpPr>
        <p:spPr>
          <a:xfrm>
            <a:off x="2095944" y="4314245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AC25196-1A9D-4372-B909-23E1E3D5139F}"/>
              </a:ext>
            </a:extLst>
          </p:cNvPr>
          <p:cNvSpPr txBox="1"/>
          <p:nvPr/>
        </p:nvSpPr>
        <p:spPr>
          <a:xfrm>
            <a:off x="2082037" y="4924658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301712E-BE5C-4419-B6E8-6D1BC869240E}"/>
              </a:ext>
            </a:extLst>
          </p:cNvPr>
          <p:cNvSpPr txBox="1"/>
          <p:nvPr/>
        </p:nvSpPr>
        <p:spPr>
          <a:xfrm>
            <a:off x="2095944" y="5551348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73E9E6-9336-489A-98D4-C96AF7028592}"/>
              </a:ext>
            </a:extLst>
          </p:cNvPr>
          <p:cNvSpPr/>
          <p:nvPr/>
        </p:nvSpPr>
        <p:spPr>
          <a:xfrm>
            <a:off x="268993" y="331438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505367-D64A-4C36-8A1D-ABCCE09C05CF}"/>
              </a:ext>
            </a:extLst>
          </p:cNvPr>
          <p:cNvSpPr txBox="1"/>
          <p:nvPr/>
        </p:nvSpPr>
        <p:spPr>
          <a:xfrm>
            <a:off x="1924555" y="6299156"/>
            <a:ext cx="1457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 카테고리 화면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C56EBC-F19B-4050-B39A-808559672401}"/>
              </a:ext>
            </a:extLst>
          </p:cNvPr>
          <p:cNvSpPr/>
          <p:nvPr/>
        </p:nvSpPr>
        <p:spPr>
          <a:xfrm>
            <a:off x="3869180" y="1347101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3906DA7-E67C-4436-B1B5-7C5B29E50761}"/>
              </a:ext>
            </a:extLst>
          </p:cNvPr>
          <p:cNvCxnSpPr>
            <a:cxnSpLocks/>
          </p:cNvCxnSpPr>
          <p:nvPr/>
        </p:nvCxnSpPr>
        <p:spPr>
          <a:xfrm>
            <a:off x="3869178" y="1584426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20AF159-0DC2-414A-A4C8-A800CE139653}"/>
              </a:ext>
            </a:extLst>
          </p:cNvPr>
          <p:cNvCxnSpPr>
            <a:cxnSpLocks/>
          </p:cNvCxnSpPr>
          <p:nvPr/>
        </p:nvCxnSpPr>
        <p:spPr>
          <a:xfrm>
            <a:off x="3857455" y="194784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B293ADA-AD01-4725-8C50-11CF1293A4A0}"/>
              </a:ext>
            </a:extLst>
          </p:cNvPr>
          <p:cNvCxnSpPr>
            <a:cxnSpLocks/>
          </p:cNvCxnSpPr>
          <p:nvPr/>
        </p:nvCxnSpPr>
        <p:spPr>
          <a:xfrm>
            <a:off x="3857455" y="579106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05BC330-C725-47EB-8CF7-42B8BE665BF3}"/>
              </a:ext>
            </a:extLst>
          </p:cNvPr>
          <p:cNvCxnSpPr>
            <a:cxnSpLocks/>
          </p:cNvCxnSpPr>
          <p:nvPr/>
        </p:nvCxnSpPr>
        <p:spPr>
          <a:xfrm>
            <a:off x="4319208" y="5791062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BB300959-8A58-4B94-920C-1177A35793DA}"/>
              </a:ext>
            </a:extLst>
          </p:cNvPr>
          <p:cNvCxnSpPr>
            <a:cxnSpLocks/>
          </p:cNvCxnSpPr>
          <p:nvPr/>
        </p:nvCxnSpPr>
        <p:spPr>
          <a:xfrm>
            <a:off x="4791308" y="5791061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1B227F0-8522-4479-BF08-FFC9B7BC4994}"/>
              </a:ext>
            </a:extLst>
          </p:cNvPr>
          <p:cNvCxnSpPr>
            <a:cxnSpLocks/>
          </p:cNvCxnSpPr>
          <p:nvPr/>
        </p:nvCxnSpPr>
        <p:spPr>
          <a:xfrm>
            <a:off x="5245331" y="5791062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258B7F5-A787-49C4-AF3E-50D14BD26598}"/>
              </a:ext>
            </a:extLst>
          </p:cNvPr>
          <p:cNvCxnSpPr>
            <a:cxnSpLocks/>
          </p:cNvCxnSpPr>
          <p:nvPr/>
        </p:nvCxnSpPr>
        <p:spPr>
          <a:xfrm>
            <a:off x="5725976" y="5794513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05EFB6C-BA44-4F49-93AA-990089D056BC}"/>
              </a:ext>
            </a:extLst>
          </p:cNvPr>
          <p:cNvSpPr txBox="1"/>
          <p:nvPr/>
        </p:nvSpPr>
        <p:spPr>
          <a:xfrm>
            <a:off x="4760048" y="1333388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CFE8F77-B19F-4294-9590-9A6BCFDD35B3}"/>
              </a:ext>
            </a:extLst>
          </p:cNvPr>
          <p:cNvSpPr txBox="1"/>
          <p:nvPr/>
        </p:nvSpPr>
        <p:spPr>
          <a:xfrm>
            <a:off x="3887723" y="1643023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32F0C5-8A71-4D22-94EF-7BD2A100458E}"/>
              </a:ext>
            </a:extLst>
          </p:cNvPr>
          <p:cNvSpPr txBox="1"/>
          <p:nvPr/>
        </p:nvSpPr>
        <p:spPr>
          <a:xfrm>
            <a:off x="5497899" y="1610882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E0BDC13-A133-42CF-8F4B-73564134E2A8}"/>
              </a:ext>
            </a:extLst>
          </p:cNvPr>
          <p:cNvSpPr txBox="1"/>
          <p:nvPr/>
        </p:nvSpPr>
        <p:spPr>
          <a:xfrm>
            <a:off x="3974278" y="5927112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81606E-5329-45B5-A91D-4BB4E71F5473}"/>
              </a:ext>
            </a:extLst>
          </p:cNvPr>
          <p:cNvSpPr txBox="1"/>
          <p:nvPr/>
        </p:nvSpPr>
        <p:spPr>
          <a:xfrm>
            <a:off x="4368097" y="5865557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3EC47E-03EC-47DB-AA40-A0DB00BD04EA}"/>
              </a:ext>
            </a:extLst>
          </p:cNvPr>
          <p:cNvSpPr txBox="1"/>
          <p:nvPr/>
        </p:nvSpPr>
        <p:spPr>
          <a:xfrm>
            <a:off x="4849464" y="592711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67DC04-C5F3-4913-A89A-865DB72D68E8}"/>
              </a:ext>
            </a:extLst>
          </p:cNvPr>
          <p:cNvSpPr txBox="1"/>
          <p:nvPr/>
        </p:nvSpPr>
        <p:spPr>
          <a:xfrm>
            <a:off x="5298043" y="5868148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4C5EAA-954D-4090-A577-0115EFCF8995}"/>
              </a:ext>
            </a:extLst>
          </p:cNvPr>
          <p:cNvSpPr txBox="1"/>
          <p:nvPr/>
        </p:nvSpPr>
        <p:spPr>
          <a:xfrm>
            <a:off x="5721254" y="592711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A10D379-C923-4966-994A-4AF5757D5681}"/>
              </a:ext>
            </a:extLst>
          </p:cNvPr>
          <p:cNvSpPr/>
          <p:nvPr/>
        </p:nvSpPr>
        <p:spPr>
          <a:xfrm>
            <a:off x="6047190" y="1650838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BC1EE6F-965C-413B-BEAC-22BA567CE834}"/>
              </a:ext>
            </a:extLst>
          </p:cNvPr>
          <p:cNvSpPr/>
          <p:nvPr/>
        </p:nvSpPr>
        <p:spPr>
          <a:xfrm>
            <a:off x="6047190" y="1741035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52820FA-B0A7-45E6-A60C-5989B82F1D9A}"/>
              </a:ext>
            </a:extLst>
          </p:cNvPr>
          <p:cNvSpPr/>
          <p:nvPr/>
        </p:nvSpPr>
        <p:spPr>
          <a:xfrm>
            <a:off x="6043285" y="1835883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612D92-149A-48B8-B93F-644119C36DD3}"/>
              </a:ext>
            </a:extLst>
          </p:cNvPr>
          <p:cNvSpPr/>
          <p:nvPr/>
        </p:nvSpPr>
        <p:spPr>
          <a:xfrm>
            <a:off x="3974280" y="2060887"/>
            <a:ext cx="2116471" cy="248731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936A79C5-7594-4B89-9CA3-EBCD4FA48DD6}"/>
              </a:ext>
            </a:extLst>
          </p:cNvPr>
          <p:cNvCxnSpPr>
            <a:cxnSpLocks/>
          </p:cNvCxnSpPr>
          <p:nvPr/>
        </p:nvCxnSpPr>
        <p:spPr>
          <a:xfrm>
            <a:off x="3974280" y="3385911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C9E6AC3-57DC-430A-A9E5-9EC8FB2433CF}"/>
              </a:ext>
            </a:extLst>
          </p:cNvPr>
          <p:cNvSpPr/>
          <p:nvPr/>
        </p:nvSpPr>
        <p:spPr>
          <a:xfrm>
            <a:off x="4530736" y="2378056"/>
            <a:ext cx="1051055" cy="767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4AE85E-D444-41F1-BD55-26E2935F84F8}"/>
              </a:ext>
            </a:extLst>
          </p:cNvPr>
          <p:cNvCxnSpPr>
            <a:cxnSpLocks/>
          </p:cNvCxnSpPr>
          <p:nvPr/>
        </p:nvCxnSpPr>
        <p:spPr>
          <a:xfrm>
            <a:off x="4530734" y="2392074"/>
            <a:ext cx="1051056" cy="7675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EBC356E-8233-4EF1-B062-B15679E20A24}"/>
              </a:ext>
            </a:extLst>
          </p:cNvPr>
          <p:cNvCxnSpPr>
            <a:cxnSpLocks/>
          </p:cNvCxnSpPr>
          <p:nvPr/>
        </p:nvCxnSpPr>
        <p:spPr>
          <a:xfrm>
            <a:off x="3974280" y="3935946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35BA5DA-1BC9-4AD4-B40E-5C672DE60F4C}"/>
              </a:ext>
            </a:extLst>
          </p:cNvPr>
          <p:cNvSpPr txBox="1"/>
          <p:nvPr/>
        </p:nvSpPr>
        <p:spPr>
          <a:xfrm>
            <a:off x="4020550" y="3447434"/>
            <a:ext cx="8586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세트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461291-0890-4072-965F-016BB115E4FD}"/>
              </a:ext>
            </a:extLst>
          </p:cNvPr>
          <p:cNvSpPr/>
          <p:nvPr/>
        </p:nvSpPr>
        <p:spPr>
          <a:xfrm>
            <a:off x="5555562" y="1656090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7691E3-C59D-4A0B-88BB-A02553936AE8}"/>
              </a:ext>
            </a:extLst>
          </p:cNvPr>
          <p:cNvSpPr txBox="1"/>
          <p:nvPr/>
        </p:nvSpPr>
        <p:spPr>
          <a:xfrm>
            <a:off x="5555562" y="3579271"/>
            <a:ext cx="4956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0059D4-A06C-46F8-B86D-DBC10AEA70A6}"/>
              </a:ext>
            </a:extLst>
          </p:cNvPr>
          <p:cNvSpPr txBox="1"/>
          <p:nvPr/>
        </p:nvSpPr>
        <p:spPr>
          <a:xfrm>
            <a:off x="5563604" y="4163553"/>
            <a:ext cx="4956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5CE7235-98B1-4CD8-AEE1-E4D8916C70AE}"/>
              </a:ext>
            </a:extLst>
          </p:cNvPr>
          <p:cNvSpPr txBox="1"/>
          <p:nvPr/>
        </p:nvSpPr>
        <p:spPr>
          <a:xfrm>
            <a:off x="4020548" y="3983565"/>
            <a:ext cx="11304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라지세트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526D1D-592C-4EE4-86F8-8DFC7DA90D7B}"/>
              </a:ext>
            </a:extLst>
          </p:cNvPr>
          <p:cNvSpPr txBox="1"/>
          <p:nvPr/>
        </p:nvSpPr>
        <p:spPr>
          <a:xfrm>
            <a:off x="3943418" y="208308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세트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3096F4A-999A-4826-8641-90A666462850}"/>
              </a:ext>
            </a:extLst>
          </p:cNvPr>
          <p:cNvSpPr txBox="1"/>
          <p:nvPr/>
        </p:nvSpPr>
        <p:spPr>
          <a:xfrm>
            <a:off x="4346269" y="6290737"/>
            <a:ext cx="1372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 사이즈 선택 화면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2E18C52-91AC-4A75-847C-1509A9509190}"/>
              </a:ext>
            </a:extLst>
          </p:cNvPr>
          <p:cNvSpPr/>
          <p:nvPr/>
        </p:nvSpPr>
        <p:spPr>
          <a:xfrm>
            <a:off x="6345094" y="1352853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04F7805-3DE8-4439-A4C5-B777887169A8}"/>
              </a:ext>
            </a:extLst>
          </p:cNvPr>
          <p:cNvCxnSpPr>
            <a:cxnSpLocks/>
          </p:cNvCxnSpPr>
          <p:nvPr/>
        </p:nvCxnSpPr>
        <p:spPr>
          <a:xfrm>
            <a:off x="6345092" y="1590178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B1EB662C-DC48-42A9-9751-71648C9F6EC6}"/>
              </a:ext>
            </a:extLst>
          </p:cNvPr>
          <p:cNvCxnSpPr>
            <a:cxnSpLocks/>
          </p:cNvCxnSpPr>
          <p:nvPr/>
        </p:nvCxnSpPr>
        <p:spPr>
          <a:xfrm>
            <a:off x="6333369" y="1953592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32D4B04-EBE3-44FF-BEA0-7A76FC02CDA7}"/>
              </a:ext>
            </a:extLst>
          </p:cNvPr>
          <p:cNvCxnSpPr>
            <a:cxnSpLocks/>
          </p:cNvCxnSpPr>
          <p:nvPr/>
        </p:nvCxnSpPr>
        <p:spPr>
          <a:xfrm>
            <a:off x="6333369" y="5796812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2DF13F11-BA31-41E8-9B04-0880AC40B741}"/>
              </a:ext>
            </a:extLst>
          </p:cNvPr>
          <p:cNvCxnSpPr>
            <a:cxnSpLocks/>
          </p:cNvCxnSpPr>
          <p:nvPr/>
        </p:nvCxnSpPr>
        <p:spPr>
          <a:xfrm>
            <a:off x="6795122" y="5796814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4229B98E-4D48-4E2F-A8CB-832FF16A7CF1}"/>
              </a:ext>
            </a:extLst>
          </p:cNvPr>
          <p:cNvCxnSpPr>
            <a:cxnSpLocks/>
          </p:cNvCxnSpPr>
          <p:nvPr/>
        </p:nvCxnSpPr>
        <p:spPr>
          <a:xfrm>
            <a:off x="7267222" y="5796813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A9E0324-10D5-4BA6-B8F9-F75B63A8BB97}"/>
              </a:ext>
            </a:extLst>
          </p:cNvPr>
          <p:cNvCxnSpPr>
            <a:cxnSpLocks/>
          </p:cNvCxnSpPr>
          <p:nvPr/>
        </p:nvCxnSpPr>
        <p:spPr>
          <a:xfrm>
            <a:off x="7721245" y="5796814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E5AFFB8-53A0-4581-B48C-DCC5BFA54D4C}"/>
              </a:ext>
            </a:extLst>
          </p:cNvPr>
          <p:cNvCxnSpPr>
            <a:cxnSpLocks/>
          </p:cNvCxnSpPr>
          <p:nvPr/>
        </p:nvCxnSpPr>
        <p:spPr>
          <a:xfrm>
            <a:off x="8201890" y="5800265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506565E-87BE-41BA-B651-2EC294D79B61}"/>
              </a:ext>
            </a:extLst>
          </p:cNvPr>
          <p:cNvSpPr txBox="1"/>
          <p:nvPr/>
        </p:nvSpPr>
        <p:spPr>
          <a:xfrm>
            <a:off x="7235962" y="133914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842D89A-E01F-4970-A3C2-A3E102DBE570}"/>
              </a:ext>
            </a:extLst>
          </p:cNvPr>
          <p:cNvSpPr txBox="1"/>
          <p:nvPr/>
        </p:nvSpPr>
        <p:spPr>
          <a:xfrm>
            <a:off x="6363637" y="1648775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 00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AEE5B83-328E-4AA3-8DA9-1E497DCE84F3}"/>
              </a:ext>
            </a:extLst>
          </p:cNvPr>
          <p:cNvSpPr txBox="1"/>
          <p:nvPr/>
        </p:nvSpPr>
        <p:spPr>
          <a:xfrm>
            <a:off x="7973813" y="161663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7931CCD-ECBB-45A1-A9EC-A72F16C91F8E}"/>
              </a:ext>
            </a:extLst>
          </p:cNvPr>
          <p:cNvSpPr txBox="1"/>
          <p:nvPr/>
        </p:nvSpPr>
        <p:spPr>
          <a:xfrm>
            <a:off x="6450192" y="5932864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369D7DD-ADDA-4204-A4B2-8794A702B9D4}"/>
              </a:ext>
            </a:extLst>
          </p:cNvPr>
          <p:cNvSpPr txBox="1"/>
          <p:nvPr/>
        </p:nvSpPr>
        <p:spPr>
          <a:xfrm>
            <a:off x="6844011" y="5871309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789AFA7-8FCA-442E-B047-6A1C118F75F3}"/>
              </a:ext>
            </a:extLst>
          </p:cNvPr>
          <p:cNvSpPr txBox="1"/>
          <p:nvPr/>
        </p:nvSpPr>
        <p:spPr>
          <a:xfrm>
            <a:off x="7325378" y="5932862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FBAEA97-C0BD-4D46-A3CA-33864F85AFFC}"/>
              </a:ext>
            </a:extLst>
          </p:cNvPr>
          <p:cNvSpPr txBox="1"/>
          <p:nvPr/>
        </p:nvSpPr>
        <p:spPr>
          <a:xfrm>
            <a:off x="7773957" y="5873900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5E2A8F-C0FA-4882-AA3B-517762172D34}"/>
              </a:ext>
            </a:extLst>
          </p:cNvPr>
          <p:cNvSpPr txBox="1"/>
          <p:nvPr/>
        </p:nvSpPr>
        <p:spPr>
          <a:xfrm>
            <a:off x="8197168" y="593286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AA3F143-6AE4-44A3-A9AD-83FA9098BF3F}"/>
              </a:ext>
            </a:extLst>
          </p:cNvPr>
          <p:cNvSpPr/>
          <p:nvPr/>
        </p:nvSpPr>
        <p:spPr>
          <a:xfrm>
            <a:off x="8523104" y="1656590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5FD0E0F-7F02-45E8-90B5-427F1106E89C}"/>
              </a:ext>
            </a:extLst>
          </p:cNvPr>
          <p:cNvSpPr/>
          <p:nvPr/>
        </p:nvSpPr>
        <p:spPr>
          <a:xfrm>
            <a:off x="8523104" y="1746787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A45E9A5-9767-453D-A489-85D5970455C1}"/>
              </a:ext>
            </a:extLst>
          </p:cNvPr>
          <p:cNvSpPr/>
          <p:nvPr/>
        </p:nvSpPr>
        <p:spPr>
          <a:xfrm>
            <a:off x="8519199" y="1841635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67F8533-FA93-431F-B359-BCD00EF8FFF9}"/>
              </a:ext>
            </a:extLst>
          </p:cNvPr>
          <p:cNvSpPr/>
          <p:nvPr/>
        </p:nvSpPr>
        <p:spPr>
          <a:xfrm>
            <a:off x="6450194" y="2066639"/>
            <a:ext cx="2116471" cy="16620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6EDB3BE0-8468-4BAE-8B7F-ED3EE9A7906C}"/>
              </a:ext>
            </a:extLst>
          </p:cNvPr>
          <p:cNvCxnSpPr>
            <a:cxnSpLocks/>
          </p:cNvCxnSpPr>
          <p:nvPr/>
        </p:nvCxnSpPr>
        <p:spPr>
          <a:xfrm>
            <a:off x="6450194" y="3391663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C83C75C-C391-445A-9BAF-0246C5668C95}"/>
              </a:ext>
            </a:extLst>
          </p:cNvPr>
          <p:cNvSpPr/>
          <p:nvPr/>
        </p:nvSpPr>
        <p:spPr>
          <a:xfrm>
            <a:off x="7004911" y="2321949"/>
            <a:ext cx="1022609" cy="699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68684A98-9132-4D3D-90C2-C02BA779131B}"/>
              </a:ext>
            </a:extLst>
          </p:cNvPr>
          <p:cNvCxnSpPr>
            <a:cxnSpLocks/>
          </p:cNvCxnSpPr>
          <p:nvPr/>
        </p:nvCxnSpPr>
        <p:spPr>
          <a:xfrm>
            <a:off x="7015106" y="2317560"/>
            <a:ext cx="1012412" cy="704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31F7F0C5-A113-47E2-B23C-A2EE66BE5C18}"/>
              </a:ext>
            </a:extLst>
          </p:cNvPr>
          <p:cNvSpPr txBox="1"/>
          <p:nvPr/>
        </p:nvSpPr>
        <p:spPr>
          <a:xfrm>
            <a:off x="6907815" y="3099891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 확인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4BC196D-F2DC-4AD9-9850-D14B67D3E2BF}"/>
              </a:ext>
            </a:extLst>
          </p:cNvPr>
          <p:cNvSpPr/>
          <p:nvPr/>
        </p:nvSpPr>
        <p:spPr>
          <a:xfrm>
            <a:off x="6961380" y="3103623"/>
            <a:ext cx="441267" cy="239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BC95317-7570-4902-A779-D16F5155A73F}"/>
              </a:ext>
            </a:extLst>
          </p:cNvPr>
          <p:cNvSpPr txBox="1"/>
          <p:nvPr/>
        </p:nvSpPr>
        <p:spPr>
          <a:xfrm>
            <a:off x="6391096" y="3107251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알레르기정보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79B1224-6681-4838-BAED-A2736020B022}"/>
              </a:ext>
            </a:extLst>
          </p:cNvPr>
          <p:cNvSpPr/>
          <p:nvPr/>
        </p:nvSpPr>
        <p:spPr>
          <a:xfrm>
            <a:off x="6488682" y="3110983"/>
            <a:ext cx="441267" cy="239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968530C-CFDF-4887-AB3C-87D2406D7912}"/>
              </a:ext>
            </a:extLst>
          </p:cNvPr>
          <p:cNvSpPr/>
          <p:nvPr/>
        </p:nvSpPr>
        <p:spPr>
          <a:xfrm>
            <a:off x="6450194" y="4066332"/>
            <a:ext cx="2116471" cy="16620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93E45CE-4874-49D2-9FEE-F89CEA79A867}"/>
              </a:ext>
            </a:extLst>
          </p:cNvPr>
          <p:cNvSpPr txBox="1"/>
          <p:nvPr/>
        </p:nvSpPr>
        <p:spPr>
          <a:xfrm>
            <a:off x="6371013" y="3865972"/>
            <a:ext cx="550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구성</a:t>
            </a: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1AFDD87-72C2-454A-8F92-408205D5BD0A}"/>
              </a:ext>
            </a:extLst>
          </p:cNvPr>
          <p:cNvCxnSpPr>
            <a:cxnSpLocks/>
          </p:cNvCxnSpPr>
          <p:nvPr/>
        </p:nvCxnSpPr>
        <p:spPr>
          <a:xfrm>
            <a:off x="6448261" y="4227876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47DB88B-0F1E-4668-BDCF-1956F5E48DC8}"/>
              </a:ext>
            </a:extLst>
          </p:cNvPr>
          <p:cNvSpPr txBox="1"/>
          <p:nvPr/>
        </p:nvSpPr>
        <p:spPr>
          <a:xfrm>
            <a:off x="6498450" y="405001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5D82F68F-0BFF-4E28-A566-3EDECBCD8F24}"/>
              </a:ext>
            </a:extLst>
          </p:cNvPr>
          <p:cNvCxnSpPr>
            <a:cxnSpLocks/>
          </p:cNvCxnSpPr>
          <p:nvPr/>
        </p:nvCxnSpPr>
        <p:spPr>
          <a:xfrm>
            <a:off x="6448261" y="4700461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45A4A5F-9014-415D-B73E-00E534C1B692}"/>
              </a:ext>
            </a:extLst>
          </p:cNvPr>
          <p:cNvCxnSpPr>
            <a:cxnSpLocks/>
          </p:cNvCxnSpPr>
          <p:nvPr/>
        </p:nvCxnSpPr>
        <p:spPr>
          <a:xfrm>
            <a:off x="6455657" y="5206665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78D33698-6197-4F3C-BBC5-D9D487C8941E}"/>
              </a:ext>
            </a:extLst>
          </p:cNvPr>
          <p:cNvSpPr/>
          <p:nvPr/>
        </p:nvSpPr>
        <p:spPr>
          <a:xfrm>
            <a:off x="6543715" y="3464229"/>
            <a:ext cx="781665" cy="2083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56BEB8C2-0686-487D-8C8F-D2391A338139}"/>
              </a:ext>
            </a:extLst>
          </p:cNvPr>
          <p:cNvSpPr/>
          <p:nvPr/>
        </p:nvSpPr>
        <p:spPr>
          <a:xfrm>
            <a:off x="7430707" y="3465672"/>
            <a:ext cx="662887" cy="2068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77E8B62-7F83-4DFC-B584-7FFE53F5BEFD}"/>
              </a:ext>
            </a:extLst>
          </p:cNvPr>
          <p:cNvSpPr txBox="1"/>
          <p:nvPr/>
        </p:nvSpPr>
        <p:spPr>
          <a:xfrm>
            <a:off x="7403763" y="3481983"/>
            <a:ext cx="7104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2638A4C-EC6F-4DFB-A292-1FCC25741581}"/>
              </a:ext>
            </a:extLst>
          </p:cNvPr>
          <p:cNvSpPr txBox="1"/>
          <p:nvPr/>
        </p:nvSpPr>
        <p:spPr>
          <a:xfrm>
            <a:off x="6816857" y="3471291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0AB24A1-A46A-4FF5-9FC6-87A3AB279D8E}"/>
              </a:ext>
            </a:extLst>
          </p:cNvPr>
          <p:cNvSpPr txBox="1"/>
          <p:nvPr/>
        </p:nvSpPr>
        <p:spPr>
          <a:xfrm flipH="1" flipV="1">
            <a:off x="6498450" y="3440913"/>
            <a:ext cx="34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294497D-B88F-40ED-893A-E12DB8F20258}"/>
              </a:ext>
            </a:extLst>
          </p:cNvPr>
          <p:cNvSpPr txBox="1"/>
          <p:nvPr/>
        </p:nvSpPr>
        <p:spPr>
          <a:xfrm flipH="1" flipV="1">
            <a:off x="7046628" y="3443901"/>
            <a:ext cx="34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A197F58-6228-4DE7-9106-9C23B568B047}"/>
              </a:ext>
            </a:extLst>
          </p:cNvPr>
          <p:cNvCxnSpPr>
            <a:cxnSpLocks/>
          </p:cNvCxnSpPr>
          <p:nvPr/>
        </p:nvCxnSpPr>
        <p:spPr>
          <a:xfrm>
            <a:off x="6783313" y="3476070"/>
            <a:ext cx="0" cy="19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4F50FA13-6C6D-43BF-BE09-FC83295E80A6}"/>
              </a:ext>
            </a:extLst>
          </p:cNvPr>
          <p:cNvCxnSpPr>
            <a:cxnSpLocks/>
          </p:cNvCxnSpPr>
          <p:nvPr/>
        </p:nvCxnSpPr>
        <p:spPr>
          <a:xfrm>
            <a:off x="7094736" y="3469439"/>
            <a:ext cx="0" cy="19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BD835240-E471-460F-8A01-8F25BDBBC0C7}"/>
              </a:ext>
            </a:extLst>
          </p:cNvPr>
          <p:cNvSpPr/>
          <p:nvPr/>
        </p:nvSpPr>
        <p:spPr>
          <a:xfrm>
            <a:off x="8157508" y="4880265"/>
            <a:ext cx="334603" cy="1925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CB58F87-9F67-4CD1-8445-75E705580870}"/>
              </a:ext>
            </a:extLst>
          </p:cNvPr>
          <p:cNvSpPr txBox="1"/>
          <p:nvPr/>
        </p:nvSpPr>
        <p:spPr>
          <a:xfrm>
            <a:off x="8160016" y="4888624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3427AB6E-08BC-4AEF-9044-91DD634665D6}"/>
              </a:ext>
            </a:extLst>
          </p:cNvPr>
          <p:cNvSpPr/>
          <p:nvPr/>
        </p:nvSpPr>
        <p:spPr>
          <a:xfrm>
            <a:off x="8161830" y="5368295"/>
            <a:ext cx="334603" cy="1925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6B67395-2FE2-45FF-B84B-230C938428B5}"/>
              </a:ext>
            </a:extLst>
          </p:cNvPr>
          <p:cNvSpPr txBox="1"/>
          <p:nvPr/>
        </p:nvSpPr>
        <p:spPr>
          <a:xfrm>
            <a:off x="8164338" y="5376654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B2CF1F9-505E-4EC7-B153-F2F0C23DBA5E}"/>
              </a:ext>
            </a:extLst>
          </p:cNvPr>
          <p:cNvSpPr txBox="1"/>
          <p:nvPr/>
        </p:nvSpPr>
        <p:spPr>
          <a:xfrm>
            <a:off x="6917213" y="4856031"/>
            <a:ext cx="1173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후렌치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후라이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미디엄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3D95F8E-99D9-4CD3-AA60-5371736D7813}"/>
              </a:ext>
            </a:extLst>
          </p:cNvPr>
          <p:cNvSpPr txBox="1"/>
          <p:nvPr/>
        </p:nvSpPr>
        <p:spPr>
          <a:xfrm>
            <a:off x="6954454" y="536789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코카콜라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미디엄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99A452F-0C01-4FBF-AD5F-BFD01D7EA8A6}"/>
              </a:ext>
            </a:extLst>
          </p:cNvPr>
          <p:cNvSpPr txBox="1"/>
          <p:nvPr/>
        </p:nvSpPr>
        <p:spPr>
          <a:xfrm>
            <a:off x="6973418" y="4377286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A8F0C2E-89C4-41A5-9A7D-87DDF4879C5B}"/>
              </a:ext>
            </a:extLst>
          </p:cNvPr>
          <p:cNvSpPr/>
          <p:nvPr/>
        </p:nvSpPr>
        <p:spPr>
          <a:xfrm>
            <a:off x="8039291" y="1648209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1EE9F13-D378-4AD4-84C3-746CDB38B951}"/>
              </a:ext>
            </a:extLst>
          </p:cNvPr>
          <p:cNvSpPr/>
          <p:nvPr/>
        </p:nvSpPr>
        <p:spPr>
          <a:xfrm>
            <a:off x="6553162" y="4317979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F7BC49A-74E5-4585-B0A3-BF2BAE41C630}"/>
              </a:ext>
            </a:extLst>
          </p:cNvPr>
          <p:cNvCxnSpPr>
            <a:cxnSpLocks/>
          </p:cNvCxnSpPr>
          <p:nvPr/>
        </p:nvCxnSpPr>
        <p:spPr>
          <a:xfrm>
            <a:off x="6561011" y="4317979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7244E3C6-9D01-40B7-B618-86203B8E98DE}"/>
              </a:ext>
            </a:extLst>
          </p:cNvPr>
          <p:cNvSpPr txBox="1"/>
          <p:nvPr/>
        </p:nvSpPr>
        <p:spPr>
          <a:xfrm>
            <a:off x="6420339" y="2068990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라지세트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76CA198-FB7D-4FA8-9B2F-6A8A026FE9DF}"/>
              </a:ext>
            </a:extLst>
          </p:cNvPr>
          <p:cNvSpPr/>
          <p:nvPr/>
        </p:nvSpPr>
        <p:spPr>
          <a:xfrm>
            <a:off x="6549180" y="4790680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2BC88D52-659E-4561-979C-A6E84B4A6639}"/>
              </a:ext>
            </a:extLst>
          </p:cNvPr>
          <p:cNvCxnSpPr>
            <a:cxnSpLocks/>
          </p:cNvCxnSpPr>
          <p:nvPr/>
        </p:nvCxnSpPr>
        <p:spPr>
          <a:xfrm>
            <a:off x="6557029" y="4790680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D985A66-35D0-4093-AD89-350DC181909E}"/>
              </a:ext>
            </a:extLst>
          </p:cNvPr>
          <p:cNvSpPr/>
          <p:nvPr/>
        </p:nvSpPr>
        <p:spPr>
          <a:xfrm>
            <a:off x="6537800" y="5314635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1D87D47B-455E-4E25-A398-4267E9E84D6F}"/>
              </a:ext>
            </a:extLst>
          </p:cNvPr>
          <p:cNvCxnSpPr>
            <a:cxnSpLocks/>
          </p:cNvCxnSpPr>
          <p:nvPr/>
        </p:nvCxnSpPr>
        <p:spPr>
          <a:xfrm>
            <a:off x="6545649" y="5314635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29E6F0DF-54BA-48D3-A035-C41F807A4300}"/>
              </a:ext>
            </a:extLst>
          </p:cNvPr>
          <p:cNvSpPr txBox="1"/>
          <p:nvPr/>
        </p:nvSpPr>
        <p:spPr>
          <a:xfrm>
            <a:off x="8195444" y="3202354"/>
            <a:ext cx="4010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3E9A72B-323C-4481-8234-73214B0FB33A}"/>
              </a:ext>
            </a:extLst>
          </p:cNvPr>
          <p:cNvSpPr txBox="1"/>
          <p:nvPr/>
        </p:nvSpPr>
        <p:spPr>
          <a:xfrm>
            <a:off x="6818628" y="6286950"/>
            <a:ext cx="13708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라지세트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1614134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73E9E6-9336-489A-98D4-C96AF7028592}"/>
              </a:ext>
            </a:extLst>
          </p:cNvPr>
          <p:cNvSpPr/>
          <p:nvPr/>
        </p:nvSpPr>
        <p:spPr>
          <a:xfrm>
            <a:off x="255995" y="340796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505367-D64A-4C36-8A1D-ABCCE09C05CF}"/>
              </a:ext>
            </a:extLst>
          </p:cNvPr>
          <p:cNvSpPr txBox="1"/>
          <p:nvPr/>
        </p:nvSpPr>
        <p:spPr>
          <a:xfrm>
            <a:off x="2238144" y="6078817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 카테고리 화면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3096F4A-999A-4826-8641-90A666462850}"/>
              </a:ext>
            </a:extLst>
          </p:cNvPr>
          <p:cNvSpPr txBox="1"/>
          <p:nvPr/>
        </p:nvSpPr>
        <p:spPr>
          <a:xfrm>
            <a:off x="5057230" y="6063408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수량 선택 화면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3E9A72B-323C-4481-8234-73214B0FB33A}"/>
              </a:ext>
            </a:extLst>
          </p:cNvPr>
          <p:cNvSpPr txBox="1"/>
          <p:nvPr/>
        </p:nvSpPr>
        <p:spPr>
          <a:xfrm>
            <a:off x="7405061" y="6060743"/>
            <a:ext cx="1250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 화면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FBA234A-EFAA-4F66-80AC-73C88F673A7E}"/>
              </a:ext>
            </a:extLst>
          </p:cNvPr>
          <p:cNvSpPr/>
          <p:nvPr/>
        </p:nvSpPr>
        <p:spPr>
          <a:xfrm>
            <a:off x="1838578" y="1108093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EE1BDB1E-58E4-4BFF-BCCB-D8657F273973}"/>
              </a:ext>
            </a:extLst>
          </p:cNvPr>
          <p:cNvCxnSpPr>
            <a:cxnSpLocks/>
          </p:cNvCxnSpPr>
          <p:nvPr/>
        </p:nvCxnSpPr>
        <p:spPr>
          <a:xfrm>
            <a:off x="1838576" y="1345418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A1304E9A-16B9-4886-82A6-39C96B99D80B}"/>
              </a:ext>
            </a:extLst>
          </p:cNvPr>
          <p:cNvCxnSpPr>
            <a:cxnSpLocks/>
          </p:cNvCxnSpPr>
          <p:nvPr/>
        </p:nvCxnSpPr>
        <p:spPr>
          <a:xfrm>
            <a:off x="1826853" y="1708832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FBC8984F-D2F4-435A-929D-9C7A3AC9F7A0}"/>
              </a:ext>
            </a:extLst>
          </p:cNvPr>
          <p:cNvCxnSpPr>
            <a:cxnSpLocks/>
          </p:cNvCxnSpPr>
          <p:nvPr/>
        </p:nvCxnSpPr>
        <p:spPr>
          <a:xfrm>
            <a:off x="1838576" y="1960875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C7E6FEF4-B9D7-45BC-820E-9E2D7634AF2A}"/>
              </a:ext>
            </a:extLst>
          </p:cNvPr>
          <p:cNvCxnSpPr>
            <a:cxnSpLocks/>
          </p:cNvCxnSpPr>
          <p:nvPr/>
        </p:nvCxnSpPr>
        <p:spPr>
          <a:xfrm>
            <a:off x="1826853" y="5552052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51A91F76-603B-4FFF-8B9A-67A7BDA4966D}"/>
              </a:ext>
            </a:extLst>
          </p:cNvPr>
          <p:cNvCxnSpPr>
            <a:cxnSpLocks/>
          </p:cNvCxnSpPr>
          <p:nvPr/>
        </p:nvCxnSpPr>
        <p:spPr>
          <a:xfrm>
            <a:off x="2288606" y="5552054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1245D35B-406C-4D64-BEE4-1BAF54720B58}"/>
              </a:ext>
            </a:extLst>
          </p:cNvPr>
          <p:cNvCxnSpPr>
            <a:cxnSpLocks/>
          </p:cNvCxnSpPr>
          <p:nvPr/>
        </p:nvCxnSpPr>
        <p:spPr>
          <a:xfrm>
            <a:off x="2760706" y="5552053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C1C7221E-B488-4FE9-9AEF-232E5B2612FC}"/>
              </a:ext>
            </a:extLst>
          </p:cNvPr>
          <p:cNvCxnSpPr>
            <a:cxnSpLocks/>
          </p:cNvCxnSpPr>
          <p:nvPr/>
        </p:nvCxnSpPr>
        <p:spPr>
          <a:xfrm>
            <a:off x="3214729" y="5552054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44D107E9-1AB1-4FF5-8ADE-DD222EDEB88E}"/>
              </a:ext>
            </a:extLst>
          </p:cNvPr>
          <p:cNvCxnSpPr>
            <a:cxnSpLocks/>
          </p:cNvCxnSpPr>
          <p:nvPr/>
        </p:nvCxnSpPr>
        <p:spPr>
          <a:xfrm>
            <a:off x="3695374" y="5555505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A1086269-0F9A-423A-890E-89768411B152}"/>
              </a:ext>
            </a:extLst>
          </p:cNvPr>
          <p:cNvSpPr txBox="1"/>
          <p:nvPr/>
        </p:nvSpPr>
        <p:spPr>
          <a:xfrm>
            <a:off x="2729446" y="109438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78518B6-3E67-4CF4-ABF6-25AFCEE8B7DB}"/>
              </a:ext>
            </a:extLst>
          </p:cNvPr>
          <p:cNvSpPr txBox="1"/>
          <p:nvPr/>
        </p:nvSpPr>
        <p:spPr>
          <a:xfrm>
            <a:off x="1857121" y="1404015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AB2A8B2-BC96-4DD6-B0C3-514065DB7D4D}"/>
              </a:ext>
            </a:extLst>
          </p:cNvPr>
          <p:cNvSpPr txBox="1"/>
          <p:nvPr/>
        </p:nvSpPr>
        <p:spPr>
          <a:xfrm>
            <a:off x="3467297" y="137187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0E37FD3-C597-449A-A251-CD49DAE4B75A}"/>
              </a:ext>
            </a:extLst>
          </p:cNvPr>
          <p:cNvSpPr txBox="1"/>
          <p:nvPr/>
        </p:nvSpPr>
        <p:spPr>
          <a:xfrm>
            <a:off x="1943676" y="5688104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CB0B86B-685A-4E77-B612-A6CB95102B5A}"/>
              </a:ext>
            </a:extLst>
          </p:cNvPr>
          <p:cNvSpPr txBox="1"/>
          <p:nvPr/>
        </p:nvSpPr>
        <p:spPr>
          <a:xfrm>
            <a:off x="2337495" y="5626549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5397FAC-49C2-444B-845D-37B67E0096E3}"/>
              </a:ext>
            </a:extLst>
          </p:cNvPr>
          <p:cNvSpPr txBox="1"/>
          <p:nvPr/>
        </p:nvSpPr>
        <p:spPr>
          <a:xfrm>
            <a:off x="2818862" y="5688102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5D7712E-0DAF-42EE-9AD2-2FF731589D62}"/>
              </a:ext>
            </a:extLst>
          </p:cNvPr>
          <p:cNvSpPr txBox="1"/>
          <p:nvPr/>
        </p:nvSpPr>
        <p:spPr>
          <a:xfrm>
            <a:off x="3267441" y="5629140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B40AE87-4D32-45E9-A866-B4F047694160}"/>
              </a:ext>
            </a:extLst>
          </p:cNvPr>
          <p:cNvSpPr txBox="1"/>
          <p:nvPr/>
        </p:nvSpPr>
        <p:spPr>
          <a:xfrm>
            <a:off x="3690652" y="568810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4A6C71DC-F1E9-4132-A520-7935F9B3339F}"/>
              </a:ext>
            </a:extLst>
          </p:cNvPr>
          <p:cNvCxnSpPr>
            <a:cxnSpLocks/>
          </p:cNvCxnSpPr>
          <p:nvPr/>
        </p:nvCxnSpPr>
        <p:spPr>
          <a:xfrm>
            <a:off x="2537967" y="1717099"/>
            <a:ext cx="0" cy="243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84D40DA-6C41-4B24-9419-5E6E4269939F}"/>
              </a:ext>
            </a:extLst>
          </p:cNvPr>
          <p:cNvCxnSpPr>
            <a:cxnSpLocks/>
          </p:cNvCxnSpPr>
          <p:nvPr/>
        </p:nvCxnSpPr>
        <p:spPr>
          <a:xfrm>
            <a:off x="3437466" y="1717102"/>
            <a:ext cx="0" cy="243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타원 195">
            <a:extLst>
              <a:ext uri="{FF2B5EF4-FFF2-40B4-BE49-F238E27FC236}">
                <a16:creationId xmlns:a16="http://schemas.microsoft.com/office/drawing/2014/main" id="{9E8758C0-CC6C-4FBE-A8B7-E89644E31A65}"/>
              </a:ext>
            </a:extLst>
          </p:cNvPr>
          <p:cNvSpPr/>
          <p:nvPr/>
        </p:nvSpPr>
        <p:spPr>
          <a:xfrm>
            <a:off x="4016588" y="1411830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2C051B6-58D6-408E-96F9-270D481DC80B}"/>
              </a:ext>
            </a:extLst>
          </p:cNvPr>
          <p:cNvSpPr/>
          <p:nvPr/>
        </p:nvSpPr>
        <p:spPr>
          <a:xfrm>
            <a:off x="4016588" y="1502027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07333957-8698-49B9-86AF-233B2737559B}"/>
              </a:ext>
            </a:extLst>
          </p:cNvPr>
          <p:cNvSpPr/>
          <p:nvPr/>
        </p:nvSpPr>
        <p:spPr>
          <a:xfrm>
            <a:off x="4012683" y="1596875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FD63618-B48F-494E-96FF-2AB0DF629580}"/>
              </a:ext>
            </a:extLst>
          </p:cNvPr>
          <p:cNvSpPr txBox="1"/>
          <p:nvPr/>
        </p:nvSpPr>
        <p:spPr>
          <a:xfrm>
            <a:off x="1915014" y="1742915"/>
            <a:ext cx="5245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9D83D8C-E288-40C6-A251-88B964F132A4}"/>
              </a:ext>
            </a:extLst>
          </p:cNvPr>
          <p:cNvSpPr txBox="1"/>
          <p:nvPr/>
        </p:nvSpPr>
        <p:spPr>
          <a:xfrm>
            <a:off x="2658783" y="1728152"/>
            <a:ext cx="6751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F3C1958C-3A3E-4756-99F5-BC9AFB2BA152}"/>
              </a:ext>
            </a:extLst>
          </p:cNvPr>
          <p:cNvSpPr txBox="1"/>
          <p:nvPr/>
        </p:nvSpPr>
        <p:spPr>
          <a:xfrm>
            <a:off x="3644467" y="1738018"/>
            <a:ext cx="35458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음료</a:t>
            </a: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2FB871A3-BC1E-4147-8E47-9FCA7EFC2CF2}"/>
              </a:ext>
            </a:extLst>
          </p:cNvPr>
          <p:cNvCxnSpPr>
            <a:cxnSpLocks/>
          </p:cNvCxnSpPr>
          <p:nvPr/>
        </p:nvCxnSpPr>
        <p:spPr>
          <a:xfrm>
            <a:off x="2526008" y="1891603"/>
            <a:ext cx="9114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4D518C73-102C-4A5E-AEC0-5EF75C8AA2F4}"/>
              </a:ext>
            </a:extLst>
          </p:cNvPr>
          <p:cNvCxnSpPr>
            <a:cxnSpLocks/>
          </p:cNvCxnSpPr>
          <p:nvPr/>
        </p:nvCxnSpPr>
        <p:spPr>
          <a:xfrm>
            <a:off x="1841491" y="2504046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515112D9-7087-4ACE-B80E-A2FB0DB10860}"/>
              </a:ext>
            </a:extLst>
          </p:cNvPr>
          <p:cNvCxnSpPr>
            <a:cxnSpLocks/>
          </p:cNvCxnSpPr>
          <p:nvPr/>
        </p:nvCxnSpPr>
        <p:spPr>
          <a:xfrm>
            <a:off x="1845403" y="3101925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4A01333-FA95-4988-8300-8A5366091D84}"/>
              </a:ext>
            </a:extLst>
          </p:cNvPr>
          <p:cNvCxnSpPr>
            <a:cxnSpLocks/>
          </p:cNvCxnSpPr>
          <p:nvPr/>
        </p:nvCxnSpPr>
        <p:spPr>
          <a:xfrm>
            <a:off x="1837579" y="3709254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F33D41FC-FC33-4AFF-856D-C2E06AD52F9B}"/>
              </a:ext>
            </a:extLst>
          </p:cNvPr>
          <p:cNvCxnSpPr>
            <a:cxnSpLocks/>
          </p:cNvCxnSpPr>
          <p:nvPr/>
        </p:nvCxnSpPr>
        <p:spPr>
          <a:xfrm>
            <a:off x="1849306" y="4314948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B54940E5-EE55-4B90-94BE-0D8ED8ADC175}"/>
              </a:ext>
            </a:extLst>
          </p:cNvPr>
          <p:cNvCxnSpPr>
            <a:cxnSpLocks/>
          </p:cNvCxnSpPr>
          <p:nvPr/>
        </p:nvCxnSpPr>
        <p:spPr>
          <a:xfrm>
            <a:off x="1826011" y="4959716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FDB9E27-5DC3-4727-A63D-3E188AC4B4C6}"/>
              </a:ext>
            </a:extLst>
          </p:cNvPr>
          <p:cNvSpPr/>
          <p:nvPr/>
        </p:nvSpPr>
        <p:spPr>
          <a:xfrm>
            <a:off x="3534773" y="1398122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6AB07C3-5F83-4331-AEBC-CD79406CC94F}"/>
              </a:ext>
            </a:extLst>
          </p:cNvPr>
          <p:cNvSpPr/>
          <p:nvPr/>
        </p:nvSpPr>
        <p:spPr>
          <a:xfrm>
            <a:off x="1944472" y="2056247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0329CE6D-AE04-48D8-8C5B-320291247E72}"/>
              </a:ext>
            </a:extLst>
          </p:cNvPr>
          <p:cNvSpPr/>
          <p:nvPr/>
        </p:nvSpPr>
        <p:spPr>
          <a:xfrm>
            <a:off x="1952551" y="2616345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939AAA3-F89B-45E3-968A-1402F1B302EF}"/>
              </a:ext>
            </a:extLst>
          </p:cNvPr>
          <p:cNvSpPr/>
          <p:nvPr/>
        </p:nvSpPr>
        <p:spPr>
          <a:xfrm>
            <a:off x="1948916" y="3199453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A6DBE01-1D58-4CFE-9C62-F7EEC38BB861}"/>
              </a:ext>
            </a:extLst>
          </p:cNvPr>
          <p:cNvSpPr/>
          <p:nvPr/>
        </p:nvSpPr>
        <p:spPr>
          <a:xfrm>
            <a:off x="1948916" y="3821238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C35A0D2-F5D1-43C3-9C29-2FF1B637EE22}"/>
              </a:ext>
            </a:extLst>
          </p:cNvPr>
          <p:cNvSpPr/>
          <p:nvPr/>
        </p:nvSpPr>
        <p:spPr>
          <a:xfrm>
            <a:off x="1948916" y="4441627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A9DCB1F-D944-4AAD-9D56-750419C097D5}"/>
              </a:ext>
            </a:extLst>
          </p:cNvPr>
          <p:cNvSpPr/>
          <p:nvPr/>
        </p:nvSpPr>
        <p:spPr>
          <a:xfrm>
            <a:off x="1959689" y="5070779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D90FD89D-82BD-41CB-8788-84421F2E418E}"/>
              </a:ext>
            </a:extLst>
          </p:cNvPr>
          <p:cNvCxnSpPr>
            <a:cxnSpLocks/>
          </p:cNvCxnSpPr>
          <p:nvPr/>
        </p:nvCxnSpPr>
        <p:spPr>
          <a:xfrm>
            <a:off x="1939825" y="2038592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1FAD0F4D-1C07-40E6-BD30-795BE1D131B8}"/>
              </a:ext>
            </a:extLst>
          </p:cNvPr>
          <p:cNvCxnSpPr>
            <a:cxnSpLocks/>
          </p:cNvCxnSpPr>
          <p:nvPr/>
        </p:nvCxnSpPr>
        <p:spPr>
          <a:xfrm>
            <a:off x="1951537" y="2613906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9A376109-EE4C-4CCD-AA80-062A7C7445D9}"/>
              </a:ext>
            </a:extLst>
          </p:cNvPr>
          <p:cNvCxnSpPr>
            <a:cxnSpLocks/>
          </p:cNvCxnSpPr>
          <p:nvPr/>
        </p:nvCxnSpPr>
        <p:spPr>
          <a:xfrm>
            <a:off x="1946969" y="3184830"/>
            <a:ext cx="386931" cy="409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05D21ABF-F665-47A7-B303-0A2C313544C4}"/>
              </a:ext>
            </a:extLst>
          </p:cNvPr>
          <p:cNvCxnSpPr>
            <a:cxnSpLocks/>
          </p:cNvCxnSpPr>
          <p:nvPr/>
        </p:nvCxnSpPr>
        <p:spPr>
          <a:xfrm>
            <a:off x="1940087" y="3814020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45EBBD65-5B52-430C-962B-B508621CF54A}"/>
              </a:ext>
            </a:extLst>
          </p:cNvPr>
          <p:cNvCxnSpPr>
            <a:cxnSpLocks/>
          </p:cNvCxnSpPr>
          <p:nvPr/>
        </p:nvCxnSpPr>
        <p:spPr>
          <a:xfrm>
            <a:off x="1950602" y="4426168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6C07CCB9-9807-40F7-9EEE-43C213552113}"/>
              </a:ext>
            </a:extLst>
          </p:cNvPr>
          <p:cNvCxnSpPr>
            <a:cxnSpLocks/>
          </p:cNvCxnSpPr>
          <p:nvPr/>
        </p:nvCxnSpPr>
        <p:spPr>
          <a:xfrm>
            <a:off x="1968647" y="5063166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8A567740-5217-4410-8D9D-6DB8316BBC54}"/>
              </a:ext>
            </a:extLst>
          </p:cNvPr>
          <p:cNvSpPr txBox="1"/>
          <p:nvPr/>
        </p:nvSpPr>
        <p:spPr>
          <a:xfrm>
            <a:off x="2454575" y="2109436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골든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모짜렐라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치즈스틱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34C043D-BADA-4063-AF47-285B6B40C46F}"/>
              </a:ext>
            </a:extLst>
          </p:cNvPr>
          <p:cNvSpPr txBox="1"/>
          <p:nvPr/>
        </p:nvSpPr>
        <p:spPr>
          <a:xfrm>
            <a:off x="2461922" y="2699360"/>
            <a:ext cx="17225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맥너겟              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B36D5F7-373D-4F7F-B7A1-F011CED38FE9}"/>
              </a:ext>
            </a:extLst>
          </p:cNvPr>
          <p:cNvSpPr txBox="1"/>
          <p:nvPr/>
        </p:nvSpPr>
        <p:spPr>
          <a:xfrm>
            <a:off x="2489279" y="3297028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맥윙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489ED8B-7C08-496F-A873-84481CA954F6}"/>
              </a:ext>
            </a:extLst>
          </p:cNvPr>
          <p:cNvSpPr txBox="1"/>
          <p:nvPr/>
        </p:nvSpPr>
        <p:spPr>
          <a:xfrm>
            <a:off x="2490059" y="3900567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맥스파이시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치킨텐더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5275BD8-F07B-44A7-AF29-7BDB95842244}"/>
              </a:ext>
            </a:extLst>
          </p:cNvPr>
          <p:cNvSpPr txBox="1"/>
          <p:nvPr/>
        </p:nvSpPr>
        <p:spPr>
          <a:xfrm>
            <a:off x="2512978" y="4510050"/>
            <a:ext cx="15780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상하이 치킨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스낵랩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415D7873-7894-440D-A97B-03A76DD5E1BC}"/>
              </a:ext>
            </a:extLst>
          </p:cNvPr>
          <p:cNvSpPr txBox="1"/>
          <p:nvPr/>
        </p:nvSpPr>
        <p:spPr>
          <a:xfrm>
            <a:off x="2489279" y="5160056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후렌치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후라이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42715D2-DF7C-4DF5-B310-D02050BEB100}"/>
              </a:ext>
            </a:extLst>
          </p:cNvPr>
          <p:cNvSpPr txBox="1"/>
          <p:nvPr/>
        </p:nvSpPr>
        <p:spPr>
          <a:xfrm>
            <a:off x="2512976" y="2237351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421916F3-BA77-4B1F-83AB-E43C2E1D0889}"/>
              </a:ext>
            </a:extLst>
          </p:cNvPr>
          <p:cNvSpPr txBox="1"/>
          <p:nvPr/>
        </p:nvSpPr>
        <p:spPr>
          <a:xfrm>
            <a:off x="2500361" y="2829045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412CCF3-0AA4-48CF-B6E4-9033A3DDD872}"/>
              </a:ext>
            </a:extLst>
          </p:cNvPr>
          <p:cNvSpPr txBox="1"/>
          <p:nvPr/>
        </p:nvSpPr>
        <p:spPr>
          <a:xfrm>
            <a:off x="2541648" y="3436130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58A39DF1-DB53-45E8-9553-27763DB793E4}"/>
              </a:ext>
            </a:extLst>
          </p:cNvPr>
          <p:cNvSpPr txBox="1"/>
          <p:nvPr/>
        </p:nvSpPr>
        <p:spPr>
          <a:xfrm>
            <a:off x="2554387" y="4036904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0E50EF0-3C2F-47BB-B88E-2A9464868841}"/>
              </a:ext>
            </a:extLst>
          </p:cNvPr>
          <p:cNvSpPr txBox="1"/>
          <p:nvPr/>
        </p:nvSpPr>
        <p:spPr>
          <a:xfrm>
            <a:off x="2540480" y="4647317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A7F026A-8678-40E1-89A1-45FA8B7CAA85}"/>
              </a:ext>
            </a:extLst>
          </p:cNvPr>
          <p:cNvSpPr txBox="1"/>
          <p:nvPr/>
        </p:nvSpPr>
        <p:spPr>
          <a:xfrm>
            <a:off x="2554387" y="5289637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B557C24-7C2E-4A6F-8ED8-2B7A2CA27AAA}"/>
              </a:ext>
            </a:extLst>
          </p:cNvPr>
          <p:cNvSpPr/>
          <p:nvPr/>
        </p:nvSpPr>
        <p:spPr>
          <a:xfrm>
            <a:off x="4316687" y="1117376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4DA8587A-6318-42B8-88D6-C6EE43FF7819}"/>
              </a:ext>
            </a:extLst>
          </p:cNvPr>
          <p:cNvCxnSpPr>
            <a:cxnSpLocks/>
          </p:cNvCxnSpPr>
          <p:nvPr/>
        </p:nvCxnSpPr>
        <p:spPr>
          <a:xfrm>
            <a:off x="4316685" y="1354701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F262D844-F998-4613-9FCD-73F960135C10}"/>
              </a:ext>
            </a:extLst>
          </p:cNvPr>
          <p:cNvCxnSpPr>
            <a:cxnSpLocks/>
          </p:cNvCxnSpPr>
          <p:nvPr/>
        </p:nvCxnSpPr>
        <p:spPr>
          <a:xfrm>
            <a:off x="4304962" y="1718115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86C460BF-59F3-4902-8E58-B0F29D0765F7}"/>
              </a:ext>
            </a:extLst>
          </p:cNvPr>
          <p:cNvCxnSpPr>
            <a:cxnSpLocks/>
          </p:cNvCxnSpPr>
          <p:nvPr/>
        </p:nvCxnSpPr>
        <p:spPr>
          <a:xfrm>
            <a:off x="4304962" y="5561335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20D2BBC7-0A97-4964-A34A-93694A2956C1}"/>
              </a:ext>
            </a:extLst>
          </p:cNvPr>
          <p:cNvCxnSpPr>
            <a:cxnSpLocks/>
          </p:cNvCxnSpPr>
          <p:nvPr/>
        </p:nvCxnSpPr>
        <p:spPr>
          <a:xfrm>
            <a:off x="4766715" y="5561337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F1E3AA44-F79E-4133-B18C-C8182D425106}"/>
              </a:ext>
            </a:extLst>
          </p:cNvPr>
          <p:cNvCxnSpPr>
            <a:cxnSpLocks/>
          </p:cNvCxnSpPr>
          <p:nvPr/>
        </p:nvCxnSpPr>
        <p:spPr>
          <a:xfrm>
            <a:off x="5238815" y="5561336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30376D41-C0E0-4D7A-8CE3-2AA3686F2843}"/>
              </a:ext>
            </a:extLst>
          </p:cNvPr>
          <p:cNvCxnSpPr>
            <a:cxnSpLocks/>
          </p:cNvCxnSpPr>
          <p:nvPr/>
        </p:nvCxnSpPr>
        <p:spPr>
          <a:xfrm>
            <a:off x="5692838" y="5561337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E04E4632-D207-4EFF-8122-00B285E48E79}"/>
              </a:ext>
            </a:extLst>
          </p:cNvPr>
          <p:cNvCxnSpPr>
            <a:cxnSpLocks/>
          </p:cNvCxnSpPr>
          <p:nvPr/>
        </p:nvCxnSpPr>
        <p:spPr>
          <a:xfrm>
            <a:off x="6173483" y="5564788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BA895934-BDE6-4726-8D9A-191F6465B80E}"/>
              </a:ext>
            </a:extLst>
          </p:cNvPr>
          <p:cNvSpPr txBox="1"/>
          <p:nvPr/>
        </p:nvSpPr>
        <p:spPr>
          <a:xfrm>
            <a:off x="5207555" y="1103663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9267608-2DA6-44E2-A185-382604AB9A3A}"/>
              </a:ext>
            </a:extLst>
          </p:cNvPr>
          <p:cNvSpPr txBox="1"/>
          <p:nvPr/>
        </p:nvSpPr>
        <p:spPr>
          <a:xfrm>
            <a:off x="4335230" y="1413298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51E4C88-5620-46C2-BD2A-0DB643AC08F2}"/>
              </a:ext>
            </a:extLst>
          </p:cNvPr>
          <p:cNvSpPr txBox="1"/>
          <p:nvPr/>
        </p:nvSpPr>
        <p:spPr>
          <a:xfrm>
            <a:off x="5945406" y="1381157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5C761C9-1F44-4A7C-9D3E-DEC97AF6580F}"/>
              </a:ext>
            </a:extLst>
          </p:cNvPr>
          <p:cNvSpPr txBox="1"/>
          <p:nvPr/>
        </p:nvSpPr>
        <p:spPr>
          <a:xfrm>
            <a:off x="4421785" y="5697387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EB0DD82-239F-4B86-873F-7BB9442BECC6}"/>
              </a:ext>
            </a:extLst>
          </p:cNvPr>
          <p:cNvSpPr txBox="1"/>
          <p:nvPr/>
        </p:nvSpPr>
        <p:spPr>
          <a:xfrm>
            <a:off x="4815604" y="5635832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EA15070E-2F7F-4CF6-A679-46C9567E539C}"/>
              </a:ext>
            </a:extLst>
          </p:cNvPr>
          <p:cNvSpPr txBox="1"/>
          <p:nvPr/>
        </p:nvSpPr>
        <p:spPr>
          <a:xfrm>
            <a:off x="5296971" y="5697385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05F6B1F-6262-463D-8815-F12890DE7258}"/>
              </a:ext>
            </a:extLst>
          </p:cNvPr>
          <p:cNvSpPr txBox="1"/>
          <p:nvPr/>
        </p:nvSpPr>
        <p:spPr>
          <a:xfrm>
            <a:off x="5745550" y="5638423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A14EAE5-A5A1-4BE9-A5EA-0B9F2B756782}"/>
              </a:ext>
            </a:extLst>
          </p:cNvPr>
          <p:cNvSpPr txBox="1"/>
          <p:nvPr/>
        </p:nvSpPr>
        <p:spPr>
          <a:xfrm>
            <a:off x="6168761" y="5697385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2B28297B-4FF6-497A-B48D-429D986339D2}"/>
              </a:ext>
            </a:extLst>
          </p:cNvPr>
          <p:cNvSpPr/>
          <p:nvPr/>
        </p:nvSpPr>
        <p:spPr>
          <a:xfrm>
            <a:off x="6494697" y="1421113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521D5039-50B3-4B4A-8BC6-8B5C8A8D6660}"/>
              </a:ext>
            </a:extLst>
          </p:cNvPr>
          <p:cNvSpPr/>
          <p:nvPr/>
        </p:nvSpPr>
        <p:spPr>
          <a:xfrm>
            <a:off x="6494697" y="1511310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685E21D2-2D54-4177-A8DD-2B2CA9B8361B}"/>
              </a:ext>
            </a:extLst>
          </p:cNvPr>
          <p:cNvSpPr/>
          <p:nvPr/>
        </p:nvSpPr>
        <p:spPr>
          <a:xfrm>
            <a:off x="6490792" y="1606158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F165EEF-BCBC-4A8F-BF51-4B0A52FAF401}"/>
              </a:ext>
            </a:extLst>
          </p:cNvPr>
          <p:cNvSpPr/>
          <p:nvPr/>
        </p:nvSpPr>
        <p:spPr>
          <a:xfrm>
            <a:off x="4421787" y="1831163"/>
            <a:ext cx="2116471" cy="301398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06801888-CE47-448A-93D5-66737737193F}"/>
              </a:ext>
            </a:extLst>
          </p:cNvPr>
          <p:cNvCxnSpPr>
            <a:cxnSpLocks/>
          </p:cNvCxnSpPr>
          <p:nvPr/>
        </p:nvCxnSpPr>
        <p:spPr>
          <a:xfrm>
            <a:off x="4421787" y="3156186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16819A3-ED74-4C09-87D2-9A1953DA3168}"/>
              </a:ext>
            </a:extLst>
          </p:cNvPr>
          <p:cNvSpPr/>
          <p:nvPr/>
        </p:nvSpPr>
        <p:spPr>
          <a:xfrm>
            <a:off x="4978243" y="2132701"/>
            <a:ext cx="1051055" cy="767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A4A54DF8-5BC3-4356-B17B-C12012993907}"/>
              </a:ext>
            </a:extLst>
          </p:cNvPr>
          <p:cNvCxnSpPr>
            <a:cxnSpLocks/>
          </p:cNvCxnSpPr>
          <p:nvPr/>
        </p:nvCxnSpPr>
        <p:spPr>
          <a:xfrm>
            <a:off x="4978241" y="2146719"/>
            <a:ext cx="1051056" cy="7675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10F3FC40-8BF8-49EE-AAFB-B0A28E09F956}"/>
              </a:ext>
            </a:extLst>
          </p:cNvPr>
          <p:cNvCxnSpPr>
            <a:cxnSpLocks/>
          </p:cNvCxnSpPr>
          <p:nvPr/>
        </p:nvCxnSpPr>
        <p:spPr>
          <a:xfrm>
            <a:off x="4421787" y="3706221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0A4E9E7D-7E85-4D13-9097-C14C009E3647}"/>
              </a:ext>
            </a:extLst>
          </p:cNvPr>
          <p:cNvCxnSpPr>
            <a:cxnSpLocks/>
          </p:cNvCxnSpPr>
          <p:nvPr/>
        </p:nvCxnSpPr>
        <p:spPr>
          <a:xfrm>
            <a:off x="4414244" y="4256185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26E5BD7-FD83-49ED-93AC-A870BCA59047}"/>
              </a:ext>
            </a:extLst>
          </p:cNvPr>
          <p:cNvSpPr/>
          <p:nvPr/>
        </p:nvSpPr>
        <p:spPr>
          <a:xfrm>
            <a:off x="6005555" y="1395304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ECAC73C-C76E-457F-BBBE-BD530EBB935C}"/>
              </a:ext>
            </a:extLst>
          </p:cNvPr>
          <p:cNvSpPr txBox="1"/>
          <p:nvPr/>
        </p:nvSpPr>
        <p:spPr>
          <a:xfrm>
            <a:off x="4423509" y="1851039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92B7136-2ED4-4318-85FC-FE4758978DBE}"/>
              </a:ext>
            </a:extLst>
          </p:cNvPr>
          <p:cNvSpPr txBox="1"/>
          <p:nvPr/>
        </p:nvSpPr>
        <p:spPr>
          <a:xfrm>
            <a:off x="4978243" y="3269232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80AF3D2-54CF-4E5D-9010-545092B596CD}"/>
              </a:ext>
            </a:extLst>
          </p:cNvPr>
          <p:cNvSpPr txBox="1"/>
          <p:nvPr/>
        </p:nvSpPr>
        <p:spPr>
          <a:xfrm>
            <a:off x="6003069" y="3349546"/>
            <a:ext cx="4956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C207515-3570-48A5-9C5C-4DDA29E80203}"/>
              </a:ext>
            </a:extLst>
          </p:cNvPr>
          <p:cNvSpPr/>
          <p:nvPr/>
        </p:nvSpPr>
        <p:spPr>
          <a:xfrm>
            <a:off x="4522566" y="3281237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905309DA-377F-4A4D-A6E7-C8614F706837}"/>
              </a:ext>
            </a:extLst>
          </p:cNvPr>
          <p:cNvCxnSpPr>
            <a:cxnSpLocks/>
          </p:cNvCxnSpPr>
          <p:nvPr/>
        </p:nvCxnSpPr>
        <p:spPr>
          <a:xfrm>
            <a:off x="4530415" y="3281237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260C6EED-97F2-418C-BBB8-F3E203BAA879}"/>
              </a:ext>
            </a:extLst>
          </p:cNvPr>
          <p:cNvSpPr/>
          <p:nvPr/>
        </p:nvSpPr>
        <p:spPr>
          <a:xfrm>
            <a:off x="4532095" y="3830850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C310C585-F9E2-4CEB-A31C-1385C6A1B50C}"/>
              </a:ext>
            </a:extLst>
          </p:cNvPr>
          <p:cNvCxnSpPr>
            <a:cxnSpLocks/>
          </p:cNvCxnSpPr>
          <p:nvPr/>
        </p:nvCxnSpPr>
        <p:spPr>
          <a:xfrm>
            <a:off x="4539944" y="3830850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030790C-41BD-4944-A0E0-AE27F1AEA0F0}"/>
              </a:ext>
            </a:extLst>
          </p:cNvPr>
          <p:cNvSpPr/>
          <p:nvPr/>
        </p:nvSpPr>
        <p:spPr>
          <a:xfrm>
            <a:off x="4514410" y="4378546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E9769F42-9095-4534-AD9F-7D5A64C60964}"/>
              </a:ext>
            </a:extLst>
          </p:cNvPr>
          <p:cNvCxnSpPr>
            <a:cxnSpLocks/>
          </p:cNvCxnSpPr>
          <p:nvPr/>
        </p:nvCxnSpPr>
        <p:spPr>
          <a:xfrm>
            <a:off x="4522259" y="4378546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FAB80890-7993-49A1-A77F-0A505FFB80AC}"/>
              </a:ext>
            </a:extLst>
          </p:cNvPr>
          <p:cNvSpPr txBox="1"/>
          <p:nvPr/>
        </p:nvSpPr>
        <p:spPr>
          <a:xfrm>
            <a:off x="4985182" y="3834423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DF5E0D4-3E90-48C9-B8ED-6A368D23C7CC}"/>
              </a:ext>
            </a:extLst>
          </p:cNvPr>
          <p:cNvSpPr txBox="1"/>
          <p:nvPr/>
        </p:nvSpPr>
        <p:spPr>
          <a:xfrm>
            <a:off x="6010008" y="3914737"/>
            <a:ext cx="4956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E33C1E0-4547-4E20-AE34-6FBA30F412F2}"/>
              </a:ext>
            </a:extLst>
          </p:cNvPr>
          <p:cNvSpPr txBox="1"/>
          <p:nvPr/>
        </p:nvSpPr>
        <p:spPr>
          <a:xfrm>
            <a:off x="4978243" y="4366144"/>
            <a:ext cx="974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E04C163-9A62-4BB7-ADD3-5124EB4F8565}"/>
              </a:ext>
            </a:extLst>
          </p:cNvPr>
          <p:cNvSpPr txBox="1"/>
          <p:nvPr/>
        </p:nvSpPr>
        <p:spPr>
          <a:xfrm>
            <a:off x="6003069" y="4446458"/>
            <a:ext cx="4956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60F0E66-03DF-4CE8-9FB5-4CD32B705024}"/>
              </a:ext>
            </a:extLst>
          </p:cNvPr>
          <p:cNvSpPr/>
          <p:nvPr/>
        </p:nvSpPr>
        <p:spPr>
          <a:xfrm>
            <a:off x="6780532" y="1129235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E133C31-7B48-4262-B2A8-DE71E7209AEC}"/>
              </a:ext>
            </a:extLst>
          </p:cNvPr>
          <p:cNvCxnSpPr>
            <a:cxnSpLocks/>
          </p:cNvCxnSpPr>
          <p:nvPr/>
        </p:nvCxnSpPr>
        <p:spPr>
          <a:xfrm>
            <a:off x="6780530" y="136656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797D489E-5220-4221-A996-5954CD93C7FD}"/>
              </a:ext>
            </a:extLst>
          </p:cNvPr>
          <p:cNvCxnSpPr>
            <a:cxnSpLocks/>
          </p:cNvCxnSpPr>
          <p:nvPr/>
        </p:nvCxnSpPr>
        <p:spPr>
          <a:xfrm>
            <a:off x="6768807" y="1729974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2FD3AB0E-E056-4A51-BD5B-7888EC62C4B1}"/>
              </a:ext>
            </a:extLst>
          </p:cNvPr>
          <p:cNvCxnSpPr>
            <a:cxnSpLocks/>
          </p:cNvCxnSpPr>
          <p:nvPr/>
        </p:nvCxnSpPr>
        <p:spPr>
          <a:xfrm>
            <a:off x="6768807" y="5573194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7D8BF805-A3D0-4B37-8B04-5B92DA066C7B}"/>
              </a:ext>
            </a:extLst>
          </p:cNvPr>
          <p:cNvCxnSpPr>
            <a:cxnSpLocks/>
          </p:cNvCxnSpPr>
          <p:nvPr/>
        </p:nvCxnSpPr>
        <p:spPr>
          <a:xfrm>
            <a:off x="7230560" y="5573196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E4BF2720-6C39-40E1-85F7-73FE24276EF7}"/>
              </a:ext>
            </a:extLst>
          </p:cNvPr>
          <p:cNvCxnSpPr>
            <a:cxnSpLocks/>
          </p:cNvCxnSpPr>
          <p:nvPr/>
        </p:nvCxnSpPr>
        <p:spPr>
          <a:xfrm>
            <a:off x="7702660" y="5573195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C4827FA-E920-46C1-8ACD-F18CEA4CBF2C}"/>
              </a:ext>
            </a:extLst>
          </p:cNvPr>
          <p:cNvCxnSpPr>
            <a:cxnSpLocks/>
          </p:cNvCxnSpPr>
          <p:nvPr/>
        </p:nvCxnSpPr>
        <p:spPr>
          <a:xfrm>
            <a:off x="8156683" y="5573196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E3DDF404-E444-4153-A1C7-1FCF4ABB5386}"/>
              </a:ext>
            </a:extLst>
          </p:cNvPr>
          <p:cNvCxnSpPr>
            <a:cxnSpLocks/>
          </p:cNvCxnSpPr>
          <p:nvPr/>
        </p:nvCxnSpPr>
        <p:spPr>
          <a:xfrm>
            <a:off x="8637328" y="5576647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ED51EC23-D711-4826-AAD4-61A4266F6F0A}"/>
              </a:ext>
            </a:extLst>
          </p:cNvPr>
          <p:cNvSpPr txBox="1"/>
          <p:nvPr/>
        </p:nvSpPr>
        <p:spPr>
          <a:xfrm>
            <a:off x="7671400" y="1115522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BDC9E5AD-44BA-4989-8CBA-151ED6AEECC3}"/>
              </a:ext>
            </a:extLst>
          </p:cNvPr>
          <p:cNvSpPr txBox="1"/>
          <p:nvPr/>
        </p:nvSpPr>
        <p:spPr>
          <a:xfrm>
            <a:off x="6799075" y="1425157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E7A2CF2D-8A0D-44BC-9877-F6C7833F720B}"/>
              </a:ext>
            </a:extLst>
          </p:cNvPr>
          <p:cNvSpPr txBox="1"/>
          <p:nvPr/>
        </p:nvSpPr>
        <p:spPr>
          <a:xfrm>
            <a:off x="8409251" y="1393016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02672FB-09DB-4D91-8984-C09300EAB58B}"/>
              </a:ext>
            </a:extLst>
          </p:cNvPr>
          <p:cNvSpPr txBox="1"/>
          <p:nvPr/>
        </p:nvSpPr>
        <p:spPr>
          <a:xfrm>
            <a:off x="6885630" y="5709246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9664372D-DD36-46C7-A2F8-504D13B90ACA}"/>
              </a:ext>
            </a:extLst>
          </p:cNvPr>
          <p:cNvSpPr txBox="1"/>
          <p:nvPr/>
        </p:nvSpPr>
        <p:spPr>
          <a:xfrm>
            <a:off x="7279449" y="5647691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4EC16718-E3CC-4163-8307-D05AC6100F00}"/>
              </a:ext>
            </a:extLst>
          </p:cNvPr>
          <p:cNvSpPr txBox="1"/>
          <p:nvPr/>
        </p:nvSpPr>
        <p:spPr>
          <a:xfrm>
            <a:off x="7760816" y="570924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000C01D3-7C92-4F6F-B921-6303EF3DD693}"/>
              </a:ext>
            </a:extLst>
          </p:cNvPr>
          <p:cNvSpPr txBox="1"/>
          <p:nvPr/>
        </p:nvSpPr>
        <p:spPr>
          <a:xfrm>
            <a:off x="8209395" y="5650282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4B1790C8-2C83-4808-A337-550F1953CD92}"/>
              </a:ext>
            </a:extLst>
          </p:cNvPr>
          <p:cNvSpPr txBox="1"/>
          <p:nvPr/>
        </p:nvSpPr>
        <p:spPr>
          <a:xfrm>
            <a:off x="8632606" y="570924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81864F3-0995-4465-B796-CD3E7CE67A1E}"/>
              </a:ext>
            </a:extLst>
          </p:cNvPr>
          <p:cNvSpPr/>
          <p:nvPr/>
        </p:nvSpPr>
        <p:spPr>
          <a:xfrm>
            <a:off x="8958542" y="1432972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57BC8205-7B6E-46DC-83E0-F2D27C044899}"/>
              </a:ext>
            </a:extLst>
          </p:cNvPr>
          <p:cNvSpPr/>
          <p:nvPr/>
        </p:nvSpPr>
        <p:spPr>
          <a:xfrm>
            <a:off x="8958542" y="1523169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5C55C596-313F-457A-9AD8-602587BC6A65}"/>
              </a:ext>
            </a:extLst>
          </p:cNvPr>
          <p:cNvSpPr/>
          <p:nvPr/>
        </p:nvSpPr>
        <p:spPr>
          <a:xfrm>
            <a:off x="8954637" y="1618017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5CD4C73E-58F3-4316-B89D-EB69C21354C0}"/>
              </a:ext>
            </a:extLst>
          </p:cNvPr>
          <p:cNvSpPr/>
          <p:nvPr/>
        </p:nvSpPr>
        <p:spPr>
          <a:xfrm>
            <a:off x="6885632" y="1843021"/>
            <a:ext cx="2116471" cy="16620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F3183FB4-CDBC-45D3-9FD9-B63CFA6A2534}"/>
              </a:ext>
            </a:extLst>
          </p:cNvPr>
          <p:cNvCxnSpPr>
            <a:cxnSpLocks/>
          </p:cNvCxnSpPr>
          <p:nvPr/>
        </p:nvCxnSpPr>
        <p:spPr>
          <a:xfrm>
            <a:off x="6885632" y="3168045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5AEFD406-3440-4CCF-8434-9E9D4CD4C334}"/>
              </a:ext>
            </a:extLst>
          </p:cNvPr>
          <p:cNvSpPr/>
          <p:nvPr/>
        </p:nvSpPr>
        <p:spPr>
          <a:xfrm>
            <a:off x="7410085" y="2108208"/>
            <a:ext cx="1078308" cy="737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22109DF1-581D-4C0E-ADB7-67B5A744EA54}"/>
              </a:ext>
            </a:extLst>
          </p:cNvPr>
          <p:cNvCxnSpPr>
            <a:cxnSpLocks/>
          </p:cNvCxnSpPr>
          <p:nvPr/>
        </p:nvCxnSpPr>
        <p:spPr>
          <a:xfrm>
            <a:off x="7394182" y="2109759"/>
            <a:ext cx="1058350" cy="724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ADFA765-7259-4B17-8E36-5471688CD45E}"/>
              </a:ext>
            </a:extLst>
          </p:cNvPr>
          <p:cNvSpPr txBox="1"/>
          <p:nvPr/>
        </p:nvSpPr>
        <p:spPr>
          <a:xfrm>
            <a:off x="7702760" y="2876273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 확인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FC3B3987-ED52-445A-89FD-3518DB945586}"/>
              </a:ext>
            </a:extLst>
          </p:cNvPr>
          <p:cNvSpPr/>
          <p:nvPr/>
        </p:nvSpPr>
        <p:spPr>
          <a:xfrm>
            <a:off x="7756325" y="2880005"/>
            <a:ext cx="441267" cy="239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0EB1685-A35E-4224-9CEA-ADFDC0AB74B2}"/>
              </a:ext>
            </a:extLst>
          </p:cNvPr>
          <p:cNvSpPr txBox="1"/>
          <p:nvPr/>
        </p:nvSpPr>
        <p:spPr>
          <a:xfrm>
            <a:off x="7186041" y="2883633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알레르기정보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52152D62-F452-4852-87A4-D644FBD8600C}"/>
              </a:ext>
            </a:extLst>
          </p:cNvPr>
          <p:cNvSpPr/>
          <p:nvPr/>
        </p:nvSpPr>
        <p:spPr>
          <a:xfrm>
            <a:off x="7283627" y="2887365"/>
            <a:ext cx="441267" cy="239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D2825B12-F292-4BA3-931D-A96A40BB2B01}"/>
              </a:ext>
            </a:extLst>
          </p:cNvPr>
          <p:cNvSpPr/>
          <p:nvPr/>
        </p:nvSpPr>
        <p:spPr>
          <a:xfrm>
            <a:off x="6885632" y="3842714"/>
            <a:ext cx="2116471" cy="11685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41A0D4F-F0E7-4922-8955-664F33475E05}"/>
              </a:ext>
            </a:extLst>
          </p:cNvPr>
          <p:cNvSpPr txBox="1"/>
          <p:nvPr/>
        </p:nvSpPr>
        <p:spPr>
          <a:xfrm>
            <a:off x="6806451" y="3642354"/>
            <a:ext cx="550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구성</a:t>
            </a:r>
          </a:p>
        </p:txBody>
      </p: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A14628F8-FCF8-4B00-9043-7799A61B9CD3}"/>
              </a:ext>
            </a:extLst>
          </p:cNvPr>
          <p:cNvCxnSpPr>
            <a:cxnSpLocks/>
          </p:cNvCxnSpPr>
          <p:nvPr/>
        </p:nvCxnSpPr>
        <p:spPr>
          <a:xfrm>
            <a:off x="6883699" y="4004258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6A2AD4-CDF0-4485-AF67-649794F3A817}"/>
              </a:ext>
            </a:extLst>
          </p:cNvPr>
          <p:cNvSpPr txBox="1"/>
          <p:nvPr/>
        </p:nvSpPr>
        <p:spPr>
          <a:xfrm>
            <a:off x="6933888" y="3826392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F504E1E9-DF08-4D78-B50A-85D8C14FCA32}"/>
              </a:ext>
            </a:extLst>
          </p:cNvPr>
          <p:cNvCxnSpPr>
            <a:cxnSpLocks/>
          </p:cNvCxnSpPr>
          <p:nvPr/>
        </p:nvCxnSpPr>
        <p:spPr>
          <a:xfrm>
            <a:off x="6883699" y="4476843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사각형: 둥근 모서리 303">
            <a:extLst>
              <a:ext uri="{FF2B5EF4-FFF2-40B4-BE49-F238E27FC236}">
                <a16:creationId xmlns:a16="http://schemas.microsoft.com/office/drawing/2014/main" id="{06EE7319-679C-44DB-83AF-5F2346250ABF}"/>
              </a:ext>
            </a:extLst>
          </p:cNvPr>
          <p:cNvSpPr/>
          <p:nvPr/>
        </p:nvSpPr>
        <p:spPr>
          <a:xfrm>
            <a:off x="6979153" y="3240611"/>
            <a:ext cx="781665" cy="2083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사각형: 둥근 모서리 304">
            <a:extLst>
              <a:ext uri="{FF2B5EF4-FFF2-40B4-BE49-F238E27FC236}">
                <a16:creationId xmlns:a16="http://schemas.microsoft.com/office/drawing/2014/main" id="{8EF969B1-2C06-41DF-B3C0-9C1E26050B9E}"/>
              </a:ext>
            </a:extLst>
          </p:cNvPr>
          <p:cNvSpPr/>
          <p:nvPr/>
        </p:nvSpPr>
        <p:spPr>
          <a:xfrm>
            <a:off x="7866145" y="3242054"/>
            <a:ext cx="662887" cy="2068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A9A982C-D2A6-4000-9B0B-147AF3652AE5}"/>
              </a:ext>
            </a:extLst>
          </p:cNvPr>
          <p:cNvSpPr txBox="1"/>
          <p:nvPr/>
        </p:nvSpPr>
        <p:spPr>
          <a:xfrm>
            <a:off x="7839201" y="3258365"/>
            <a:ext cx="7104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344E6A8-ADEF-4C6B-BB6D-77F2517ADEC1}"/>
              </a:ext>
            </a:extLst>
          </p:cNvPr>
          <p:cNvSpPr txBox="1"/>
          <p:nvPr/>
        </p:nvSpPr>
        <p:spPr>
          <a:xfrm>
            <a:off x="7252295" y="3247673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EB1FC7E-6831-405A-B539-FAA01E5BB235}"/>
              </a:ext>
            </a:extLst>
          </p:cNvPr>
          <p:cNvSpPr txBox="1"/>
          <p:nvPr/>
        </p:nvSpPr>
        <p:spPr>
          <a:xfrm flipH="1" flipV="1">
            <a:off x="6933888" y="3217295"/>
            <a:ext cx="34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2571E074-D5C7-4477-8C0A-F8EB59DBDE4A}"/>
              </a:ext>
            </a:extLst>
          </p:cNvPr>
          <p:cNvSpPr txBox="1"/>
          <p:nvPr/>
        </p:nvSpPr>
        <p:spPr>
          <a:xfrm flipH="1" flipV="1">
            <a:off x="7482066" y="3220283"/>
            <a:ext cx="34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C15F4C35-7F25-4BA6-BE5A-318B648A1053}"/>
              </a:ext>
            </a:extLst>
          </p:cNvPr>
          <p:cNvCxnSpPr>
            <a:cxnSpLocks/>
          </p:cNvCxnSpPr>
          <p:nvPr/>
        </p:nvCxnSpPr>
        <p:spPr>
          <a:xfrm>
            <a:off x="7218751" y="3252452"/>
            <a:ext cx="0" cy="19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B7B3F146-96F2-4951-8CD3-91F3FF444B31}"/>
              </a:ext>
            </a:extLst>
          </p:cNvPr>
          <p:cNvCxnSpPr>
            <a:cxnSpLocks/>
          </p:cNvCxnSpPr>
          <p:nvPr/>
        </p:nvCxnSpPr>
        <p:spPr>
          <a:xfrm>
            <a:off x="7530174" y="3245821"/>
            <a:ext cx="0" cy="19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사각형: 둥근 모서리 311">
            <a:extLst>
              <a:ext uri="{FF2B5EF4-FFF2-40B4-BE49-F238E27FC236}">
                <a16:creationId xmlns:a16="http://schemas.microsoft.com/office/drawing/2014/main" id="{64CA4B06-8E94-4469-8DF4-CD1FA779AE98}"/>
              </a:ext>
            </a:extLst>
          </p:cNvPr>
          <p:cNvSpPr/>
          <p:nvPr/>
        </p:nvSpPr>
        <p:spPr>
          <a:xfrm>
            <a:off x="8573412" y="4156210"/>
            <a:ext cx="334603" cy="1925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71E1AD0-1AC6-4EA4-8502-557439FC39AD}"/>
              </a:ext>
            </a:extLst>
          </p:cNvPr>
          <p:cNvSpPr txBox="1"/>
          <p:nvPr/>
        </p:nvSpPr>
        <p:spPr>
          <a:xfrm>
            <a:off x="8575920" y="4164569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C480B0A7-00DE-485F-9134-C080076A1D79}"/>
              </a:ext>
            </a:extLst>
          </p:cNvPr>
          <p:cNvSpPr/>
          <p:nvPr/>
        </p:nvSpPr>
        <p:spPr>
          <a:xfrm>
            <a:off x="8570902" y="4644728"/>
            <a:ext cx="334603" cy="1925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2D06AA3E-E016-4C1A-AE2F-BAE87E760B61}"/>
              </a:ext>
            </a:extLst>
          </p:cNvPr>
          <p:cNvSpPr txBox="1"/>
          <p:nvPr/>
        </p:nvSpPr>
        <p:spPr>
          <a:xfrm>
            <a:off x="8573410" y="4653087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CA17CB6D-52AE-4879-8BC3-5FB1877D3D8C}"/>
              </a:ext>
            </a:extLst>
          </p:cNvPr>
          <p:cNvSpPr txBox="1"/>
          <p:nvPr/>
        </p:nvSpPr>
        <p:spPr>
          <a:xfrm>
            <a:off x="7341716" y="4086056"/>
            <a:ext cx="1040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스위트 앤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사워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소스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898C86A-93E5-40F5-BF17-A2038D4FAE4E}"/>
              </a:ext>
            </a:extLst>
          </p:cNvPr>
          <p:cNvSpPr/>
          <p:nvPr/>
        </p:nvSpPr>
        <p:spPr>
          <a:xfrm>
            <a:off x="8474729" y="1424591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43C8645E-44D8-44EE-A6DC-7C03A3226A54}"/>
              </a:ext>
            </a:extLst>
          </p:cNvPr>
          <p:cNvSpPr txBox="1"/>
          <p:nvPr/>
        </p:nvSpPr>
        <p:spPr>
          <a:xfrm>
            <a:off x="7376449" y="4596437"/>
            <a:ext cx="1040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스위트 앤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사워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소스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4F20E65-7DCD-4B90-8877-3793FF207CF8}"/>
              </a:ext>
            </a:extLst>
          </p:cNvPr>
          <p:cNvSpPr txBox="1"/>
          <p:nvPr/>
        </p:nvSpPr>
        <p:spPr>
          <a:xfrm>
            <a:off x="6860185" y="184680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4243CA5-54E4-4B9B-99A1-D9FAA849D971}"/>
              </a:ext>
            </a:extLst>
          </p:cNvPr>
          <p:cNvSpPr/>
          <p:nvPr/>
        </p:nvSpPr>
        <p:spPr>
          <a:xfrm>
            <a:off x="6972844" y="4084428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F0CBFDE7-2979-456C-90AA-4778DE6847F6}"/>
              </a:ext>
            </a:extLst>
          </p:cNvPr>
          <p:cNvCxnSpPr>
            <a:cxnSpLocks/>
          </p:cNvCxnSpPr>
          <p:nvPr/>
        </p:nvCxnSpPr>
        <p:spPr>
          <a:xfrm>
            <a:off x="6980693" y="4084428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0B3EAD66-CF12-4F4C-9DAE-806EF16D03C3}"/>
              </a:ext>
            </a:extLst>
          </p:cNvPr>
          <p:cNvSpPr/>
          <p:nvPr/>
        </p:nvSpPr>
        <p:spPr>
          <a:xfrm>
            <a:off x="6968862" y="4588389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5E0793BA-1F77-43C7-A7D6-7DBAAF07B1A6}"/>
              </a:ext>
            </a:extLst>
          </p:cNvPr>
          <p:cNvCxnSpPr>
            <a:cxnSpLocks/>
          </p:cNvCxnSpPr>
          <p:nvPr/>
        </p:nvCxnSpPr>
        <p:spPr>
          <a:xfrm>
            <a:off x="6976711" y="4588389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CAF7E99C-03E2-492F-B872-FD334EAFA9EB}"/>
              </a:ext>
            </a:extLst>
          </p:cNvPr>
          <p:cNvSpPr txBox="1"/>
          <p:nvPr/>
        </p:nvSpPr>
        <p:spPr>
          <a:xfrm>
            <a:off x="8630879" y="2970921"/>
            <a:ext cx="4010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8A73B92-8C32-4B2A-892B-62FB2578FA03}"/>
              </a:ext>
            </a:extLst>
          </p:cNvPr>
          <p:cNvSpPr txBox="1"/>
          <p:nvPr/>
        </p:nvSpPr>
        <p:spPr>
          <a:xfrm>
            <a:off x="6926073" y="2868529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영양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4CB4620-ACE2-43F1-829A-7213115554DC}"/>
              </a:ext>
            </a:extLst>
          </p:cNvPr>
          <p:cNvSpPr/>
          <p:nvPr/>
        </p:nvSpPr>
        <p:spPr>
          <a:xfrm>
            <a:off x="6962748" y="2893568"/>
            <a:ext cx="253046" cy="236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54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9E826F7-1FC3-4919-B27E-BCF1E78F8AE5}"/>
              </a:ext>
            </a:extLst>
          </p:cNvPr>
          <p:cNvSpPr/>
          <p:nvPr/>
        </p:nvSpPr>
        <p:spPr>
          <a:xfrm>
            <a:off x="6095259" y="972494"/>
            <a:ext cx="1122707" cy="1992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CBBCEF-0BC6-4F0F-ABEE-48F4204AF146}"/>
              </a:ext>
            </a:extLst>
          </p:cNvPr>
          <p:cNvCxnSpPr>
            <a:cxnSpLocks/>
          </p:cNvCxnSpPr>
          <p:nvPr/>
        </p:nvCxnSpPr>
        <p:spPr>
          <a:xfrm>
            <a:off x="4168547" y="1357506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34DF9-8D40-40DE-9E92-63999996A561}"/>
              </a:ext>
            </a:extLst>
          </p:cNvPr>
          <p:cNvCxnSpPr>
            <a:cxnSpLocks/>
          </p:cNvCxnSpPr>
          <p:nvPr/>
        </p:nvCxnSpPr>
        <p:spPr>
          <a:xfrm>
            <a:off x="538415" y="2463435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6E90A73-EAAA-47C4-9BDE-9334FF178C90}"/>
              </a:ext>
            </a:extLst>
          </p:cNvPr>
          <p:cNvCxnSpPr>
            <a:cxnSpLocks/>
          </p:cNvCxnSpPr>
          <p:nvPr/>
        </p:nvCxnSpPr>
        <p:spPr>
          <a:xfrm>
            <a:off x="547378" y="2620661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9C017E-7C22-4508-8AC1-758D19B0A5F4}"/>
              </a:ext>
            </a:extLst>
          </p:cNvPr>
          <p:cNvCxnSpPr>
            <a:cxnSpLocks/>
          </p:cNvCxnSpPr>
          <p:nvPr/>
        </p:nvCxnSpPr>
        <p:spPr>
          <a:xfrm>
            <a:off x="538415" y="3557472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07ABCFE-C45A-4EDC-AAB4-275350313F3C}"/>
              </a:ext>
            </a:extLst>
          </p:cNvPr>
          <p:cNvCxnSpPr>
            <a:cxnSpLocks/>
          </p:cNvCxnSpPr>
          <p:nvPr/>
        </p:nvCxnSpPr>
        <p:spPr>
          <a:xfrm>
            <a:off x="547378" y="4136052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F9F2DF-08D3-4E6A-AF1D-33B3693A159F}"/>
              </a:ext>
            </a:extLst>
          </p:cNvPr>
          <p:cNvCxnSpPr>
            <a:cxnSpLocks/>
          </p:cNvCxnSpPr>
          <p:nvPr/>
        </p:nvCxnSpPr>
        <p:spPr>
          <a:xfrm>
            <a:off x="773780" y="4136054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543483-EF4E-49EE-A2D9-C7D8D7BA893B}"/>
              </a:ext>
            </a:extLst>
          </p:cNvPr>
          <p:cNvSpPr txBox="1"/>
          <p:nvPr/>
        </p:nvSpPr>
        <p:spPr>
          <a:xfrm>
            <a:off x="937709" y="2316380"/>
            <a:ext cx="5453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E95571-0D66-4442-A83F-110F38F0DF42}"/>
              </a:ext>
            </a:extLst>
          </p:cNvPr>
          <p:cNvSpPr txBox="1"/>
          <p:nvPr/>
        </p:nvSpPr>
        <p:spPr>
          <a:xfrm>
            <a:off x="518114" y="2427216"/>
            <a:ext cx="29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8A564-C74E-460C-B22C-FADFCEC18285}"/>
              </a:ext>
            </a:extLst>
          </p:cNvPr>
          <p:cNvSpPr txBox="1"/>
          <p:nvPr/>
        </p:nvSpPr>
        <p:spPr>
          <a:xfrm>
            <a:off x="1398777" y="2430513"/>
            <a:ext cx="351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A0A3F13-16CB-46B3-ADC4-FF49589A13A0}"/>
              </a:ext>
            </a:extLst>
          </p:cNvPr>
          <p:cNvSpPr/>
          <p:nvPr/>
        </p:nvSpPr>
        <p:spPr>
          <a:xfrm>
            <a:off x="847731" y="3393682"/>
            <a:ext cx="65644" cy="65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BC30698-EDFA-4AC1-AF2A-57EBAEEB70BE}"/>
              </a:ext>
            </a:extLst>
          </p:cNvPr>
          <p:cNvCxnSpPr>
            <a:cxnSpLocks/>
          </p:cNvCxnSpPr>
          <p:nvPr/>
        </p:nvCxnSpPr>
        <p:spPr>
          <a:xfrm>
            <a:off x="545009" y="2620661"/>
            <a:ext cx="1127934" cy="906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986373-8D1A-49B9-90EE-1DF9FE795195}"/>
              </a:ext>
            </a:extLst>
          </p:cNvPr>
          <p:cNvSpPr/>
          <p:nvPr/>
        </p:nvSpPr>
        <p:spPr>
          <a:xfrm>
            <a:off x="773780" y="3664467"/>
            <a:ext cx="643104" cy="385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713523-B6FC-4756-8B11-F5CBD6E13DFE}"/>
              </a:ext>
            </a:extLst>
          </p:cNvPr>
          <p:cNvSpPr txBox="1"/>
          <p:nvPr/>
        </p:nvSpPr>
        <p:spPr>
          <a:xfrm>
            <a:off x="526590" y="4153097"/>
            <a:ext cx="2808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7A8848-0465-4A9B-B211-C2908731E16E}"/>
              </a:ext>
            </a:extLst>
          </p:cNvPr>
          <p:cNvSpPr txBox="1"/>
          <p:nvPr/>
        </p:nvSpPr>
        <p:spPr>
          <a:xfrm>
            <a:off x="722740" y="4102060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E7BB04-6133-4D7C-A346-E9E9ECB46BA6}"/>
              </a:ext>
            </a:extLst>
          </p:cNvPr>
          <p:cNvSpPr txBox="1"/>
          <p:nvPr/>
        </p:nvSpPr>
        <p:spPr>
          <a:xfrm>
            <a:off x="931552" y="4153097"/>
            <a:ext cx="3770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541AC1-D6C4-4455-A370-87B966B76142}"/>
              </a:ext>
            </a:extLst>
          </p:cNvPr>
          <p:cNvSpPr txBox="1"/>
          <p:nvPr/>
        </p:nvSpPr>
        <p:spPr>
          <a:xfrm>
            <a:off x="1156705" y="4117007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B0F317-DB51-43F7-A138-AFF673061F2F}"/>
              </a:ext>
            </a:extLst>
          </p:cNvPr>
          <p:cNvSpPr txBox="1"/>
          <p:nvPr/>
        </p:nvSpPr>
        <p:spPr>
          <a:xfrm>
            <a:off x="1349846" y="4160322"/>
            <a:ext cx="4732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3F0CBC-9F8F-44F7-86BD-355748E7B125}"/>
              </a:ext>
            </a:extLst>
          </p:cNvPr>
          <p:cNvSpPr txBox="1"/>
          <p:nvPr/>
        </p:nvSpPr>
        <p:spPr>
          <a:xfrm>
            <a:off x="711354" y="3688121"/>
            <a:ext cx="785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847355-02AC-417A-A4D9-ECD90BD6791D}"/>
              </a:ext>
            </a:extLst>
          </p:cNvPr>
          <p:cNvSpPr/>
          <p:nvPr/>
        </p:nvSpPr>
        <p:spPr>
          <a:xfrm>
            <a:off x="538415" y="2347596"/>
            <a:ext cx="1122707" cy="1992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55C6131-92AB-431D-9035-CAC42FF9D776}"/>
              </a:ext>
            </a:extLst>
          </p:cNvPr>
          <p:cNvSpPr/>
          <p:nvPr/>
        </p:nvSpPr>
        <p:spPr>
          <a:xfrm>
            <a:off x="948864" y="3393682"/>
            <a:ext cx="65644" cy="65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5A5C5B5-F942-45D7-9F33-061E4F03578A}"/>
              </a:ext>
            </a:extLst>
          </p:cNvPr>
          <p:cNvSpPr/>
          <p:nvPr/>
        </p:nvSpPr>
        <p:spPr>
          <a:xfrm>
            <a:off x="1058962" y="3393682"/>
            <a:ext cx="65644" cy="65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5439067-6A46-4F3F-9931-1CE257ADC232}"/>
              </a:ext>
            </a:extLst>
          </p:cNvPr>
          <p:cNvSpPr/>
          <p:nvPr/>
        </p:nvSpPr>
        <p:spPr>
          <a:xfrm>
            <a:off x="1171582" y="3393682"/>
            <a:ext cx="65644" cy="65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FF9EA49-0A20-4D7F-8622-0048E289C162}"/>
              </a:ext>
            </a:extLst>
          </p:cNvPr>
          <p:cNvSpPr/>
          <p:nvPr/>
        </p:nvSpPr>
        <p:spPr>
          <a:xfrm>
            <a:off x="1284202" y="3393682"/>
            <a:ext cx="65644" cy="65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E135E0-1353-4F3B-B74D-BDFD3DBA163B}"/>
              </a:ext>
            </a:extLst>
          </p:cNvPr>
          <p:cNvCxnSpPr>
            <a:cxnSpLocks/>
          </p:cNvCxnSpPr>
          <p:nvPr/>
        </p:nvCxnSpPr>
        <p:spPr>
          <a:xfrm>
            <a:off x="988934" y="4136055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1F45A3-8891-440A-86F7-25BCEC5E51A7}"/>
              </a:ext>
            </a:extLst>
          </p:cNvPr>
          <p:cNvCxnSpPr>
            <a:cxnSpLocks/>
          </p:cNvCxnSpPr>
          <p:nvPr/>
        </p:nvCxnSpPr>
        <p:spPr>
          <a:xfrm>
            <a:off x="1222013" y="4145016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DD1509-1E26-4762-91D3-95389EA65B57}"/>
              </a:ext>
            </a:extLst>
          </p:cNvPr>
          <p:cNvCxnSpPr>
            <a:cxnSpLocks/>
          </p:cNvCxnSpPr>
          <p:nvPr/>
        </p:nvCxnSpPr>
        <p:spPr>
          <a:xfrm>
            <a:off x="1437167" y="4145017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6CCF509-FC4B-403E-84DC-0DB9DDAD85C3}"/>
              </a:ext>
            </a:extLst>
          </p:cNvPr>
          <p:cNvSpPr txBox="1"/>
          <p:nvPr/>
        </p:nvSpPr>
        <p:spPr>
          <a:xfrm>
            <a:off x="3022266" y="2247161"/>
            <a:ext cx="550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배달주소편집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F4BCA-A22D-425A-8639-EEAAF2F94088}"/>
              </a:ext>
            </a:extLst>
          </p:cNvPr>
          <p:cNvSpPr txBox="1"/>
          <p:nvPr/>
        </p:nvSpPr>
        <p:spPr>
          <a:xfrm>
            <a:off x="2345277" y="2213754"/>
            <a:ext cx="8627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 받으실 주소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경기도 의왕시 </a:t>
            </a:r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내손동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85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06BB0E-8CA2-4E08-9D7E-80E20FE37769}"/>
              </a:ext>
            </a:extLst>
          </p:cNvPr>
          <p:cNvSpPr txBox="1"/>
          <p:nvPr/>
        </p:nvSpPr>
        <p:spPr>
          <a:xfrm>
            <a:off x="2353117" y="2449785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예상 배달 시간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날짜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45~60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FA3DFD-9CBC-4698-B45F-D7EFFBD96963}"/>
              </a:ext>
            </a:extLst>
          </p:cNvPr>
          <p:cNvSpPr/>
          <p:nvPr/>
        </p:nvSpPr>
        <p:spPr>
          <a:xfrm>
            <a:off x="3050876" y="2750253"/>
            <a:ext cx="408281" cy="370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A83A05-258C-4FED-B2F7-ED190EEF2750}"/>
              </a:ext>
            </a:extLst>
          </p:cNvPr>
          <p:cNvSpPr txBox="1"/>
          <p:nvPr/>
        </p:nvSpPr>
        <p:spPr>
          <a:xfrm>
            <a:off x="2502128" y="2995648"/>
            <a:ext cx="36740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6BB63F-D2F7-4255-A34A-00BE919F7F5D}"/>
              </a:ext>
            </a:extLst>
          </p:cNvPr>
          <p:cNvSpPr txBox="1"/>
          <p:nvPr/>
        </p:nvSpPr>
        <p:spPr>
          <a:xfrm>
            <a:off x="2975587" y="2996709"/>
            <a:ext cx="58541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인기메뉴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EFB560-B4B8-421B-84CA-BEAF7D1267EC}"/>
              </a:ext>
            </a:extLst>
          </p:cNvPr>
          <p:cNvSpPr txBox="1"/>
          <p:nvPr/>
        </p:nvSpPr>
        <p:spPr>
          <a:xfrm>
            <a:off x="3056313" y="3421212"/>
            <a:ext cx="42832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ED2E29-7AC6-45A0-9256-FF4EA7F2BC48}"/>
              </a:ext>
            </a:extLst>
          </p:cNvPr>
          <p:cNvSpPr txBox="1"/>
          <p:nvPr/>
        </p:nvSpPr>
        <p:spPr>
          <a:xfrm>
            <a:off x="2483103" y="3423330"/>
            <a:ext cx="42832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005BB8-973E-4E0A-9687-59C391656A23}"/>
              </a:ext>
            </a:extLst>
          </p:cNvPr>
          <p:cNvSpPr txBox="1"/>
          <p:nvPr/>
        </p:nvSpPr>
        <p:spPr>
          <a:xfrm>
            <a:off x="2415798" y="3865818"/>
            <a:ext cx="53572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5C2BA5-AC02-466D-9DC9-90F60ACF7253}"/>
              </a:ext>
            </a:extLst>
          </p:cNvPr>
          <p:cNvSpPr txBox="1"/>
          <p:nvPr/>
        </p:nvSpPr>
        <p:spPr>
          <a:xfrm>
            <a:off x="3124210" y="3880415"/>
            <a:ext cx="3064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105603-92D2-48E5-94D8-C65D7EDF426D}"/>
              </a:ext>
            </a:extLst>
          </p:cNvPr>
          <p:cNvSpPr txBox="1"/>
          <p:nvPr/>
        </p:nvSpPr>
        <p:spPr>
          <a:xfrm>
            <a:off x="2515100" y="4297476"/>
            <a:ext cx="36740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디저트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CE147F-FC6B-4906-8B49-3FEBCFD53BF6}"/>
              </a:ext>
            </a:extLst>
          </p:cNvPr>
          <p:cNvSpPr txBox="1"/>
          <p:nvPr/>
        </p:nvSpPr>
        <p:spPr>
          <a:xfrm>
            <a:off x="3075583" y="4293646"/>
            <a:ext cx="36740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해피밀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E77B8C-3373-4321-BFC6-F20D82148506}"/>
              </a:ext>
            </a:extLst>
          </p:cNvPr>
          <p:cNvSpPr/>
          <p:nvPr/>
        </p:nvSpPr>
        <p:spPr>
          <a:xfrm>
            <a:off x="3093372" y="2255905"/>
            <a:ext cx="397912" cy="182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34605A-CF2C-42EF-8D22-6B92065C14FD}"/>
              </a:ext>
            </a:extLst>
          </p:cNvPr>
          <p:cNvSpPr/>
          <p:nvPr/>
        </p:nvSpPr>
        <p:spPr>
          <a:xfrm>
            <a:off x="2574132" y="2793715"/>
            <a:ext cx="225176" cy="225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E32FA94-F0B4-4FDD-8E60-DE0002B59CA6}"/>
              </a:ext>
            </a:extLst>
          </p:cNvPr>
          <p:cNvCxnSpPr>
            <a:cxnSpLocks/>
          </p:cNvCxnSpPr>
          <p:nvPr/>
        </p:nvCxnSpPr>
        <p:spPr>
          <a:xfrm>
            <a:off x="2574132" y="2788002"/>
            <a:ext cx="225176" cy="25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F735B0-7FA7-412D-9BF2-D1B41635B022}"/>
              </a:ext>
            </a:extLst>
          </p:cNvPr>
          <p:cNvCxnSpPr>
            <a:cxnSpLocks/>
          </p:cNvCxnSpPr>
          <p:nvPr/>
        </p:nvCxnSpPr>
        <p:spPr>
          <a:xfrm>
            <a:off x="2394653" y="2038596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EAA168B-71A6-4430-BD7B-14FCD3CCBE39}"/>
              </a:ext>
            </a:extLst>
          </p:cNvPr>
          <p:cNvCxnSpPr>
            <a:cxnSpLocks/>
          </p:cNvCxnSpPr>
          <p:nvPr/>
        </p:nvCxnSpPr>
        <p:spPr>
          <a:xfrm>
            <a:off x="2403616" y="2213752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979EC0E-6620-4A1F-A1C2-4A8CEDF79D4E}"/>
              </a:ext>
            </a:extLst>
          </p:cNvPr>
          <p:cNvCxnSpPr>
            <a:cxnSpLocks/>
          </p:cNvCxnSpPr>
          <p:nvPr/>
        </p:nvCxnSpPr>
        <p:spPr>
          <a:xfrm>
            <a:off x="2403616" y="4580792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CE872B7-3B1F-4537-B68D-7C8F2EB0F7B9}"/>
              </a:ext>
            </a:extLst>
          </p:cNvPr>
          <p:cNvCxnSpPr>
            <a:cxnSpLocks/>
          </p:cNvCxnSpPr>
          <p:nvPr/>
        </p:nvCxnSpPr>
        <p:spPr>
          <a:xfrm>
            <a:off x="2630018" y="4580794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C7C14BC-1983-406C-B901-2D894E253481}"/>
              </a:ext>
            </a:extLst>
          </p:cNvPr>
          <p:cNvSpPr txBox="1"/>
          <p:nvPr/>
        </p:nvSpPr>
        <p:spPr>
          <a:xfrm>
            <a:off x="2793947" y="1882576"/>
            <a:ext cx="5453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F8E05F-C9CB-4AFC-8B26-B99CDE0D97A2}"/>
              </a:ext>
            </a:extLst>
          </p:cNvPr>
          <p:cNvSpPr txBox="1"/>
          <p:nvPr/>
        </p:nvSpPr>
        <p:spPr>
          <a:xfrm>
            <a:off x="2374352" y="2020307"/>
            <a:ext cx="29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98140D-5A04-4FF8-BEFA-E9ED39411853}"/>
              </a:ext>
            </a:extLst>
          </p:cNvPr>
          <p:cNvSpPr txBox="1"/>
          <p:nvPr/>
        </p:nvSpPr>
        <p:spPr>
          <a:xfrm>
            <a:off x="3255015" y="2023604"/>
            <a:ext cx="351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F74D8D-AFFC-4D9B-8F59-3A7A2772309A}"/>
              </a:ext>
            </a:extLst>
          </p:cNvPr>
          <p:cNvSpPr txBox="1"/>
          <p:nvPr/>
        </p:nvSpPr>
        <p:spPr>
          <a:xfrm>
            <a:off x="2382828" y="4597837"/>
            <a:ext cx="2808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F8FF3A-280A-47D9-B891-5B1C56412466}"/>
              </a:ext>
            </a:extLst>
          </p:cNvPr>
          <p:cNvSpPr txBox="1"/>
          <p:nvPr/>
        </p:nvSpPr>
        <p:spPr>
          <a:xfrm>
            <a:off x="2578978" y="4546800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72D25BB-82DB-4AE8-880B-42D63ED15C3A}"/>
              </a:ext>
            </a:extLst>
          </p:cNvPr>
          <p:cNvSpPr txBox="1"/>
          <p:nvPr/>
        </p:nvSpPr>
        <p:spPr>
          <a:xfrm>
            <a:off x="2787790" y="4597837"/>
            <a:ext cx="3770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FEAF8-9FDD-4FF8-B8F8-37B5128631AA}"/>
              </a:ext>
            </a:extLst>
          </p:cNvPr>
          <p:cNvSpPr txBox="1"/>
          <p:nvPr/>
        </p:nvSpPr>
        <p:spPr>
          <a:xfrm>
            <a:off x="3012943" y="4561747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45E4A6-5869-4DC8-8EA1-E32B77C798AE}"/>
              </a:ext>
            </a:extLst>
          </p:cNvPr>
          <p:cNvSpPr txBox="1"/>
          <p:nvPr/>
        </p:nvSpPr>
        <p:spPr>
          <a:xfrm>
            <a:off x="3206084" y="4605062"/>
            <a:ext cx="4732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3122BC3-43C5-4408-BDCC-EAA0D3DC013D}"/>
              </a:ext>
            </a:extLst>
          </p:cNvPr>
          <p:cNvSpPr/>
          <p:nvPr/>
        </p:nvSpPr>
        <p:spPr>
          <a:xfrm>
            <a:off x="2394653" y="1903870"/>
            <a:ext cx="1122707" cy="2881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5635A27-F2DB-4E74-A8DD-CCFC4083C7DC}"/>
              </a:ext>
            </a:extLst>
          </p:cNvPr>
          <p:cNvCxnSpPr>
            <a:cxnSpLocks/>
          </p:cNvCxnSpPr>
          <p:nvPr/>
        </p:nvCxnSpPr>
        <p:spPr>
          <a:xfrm>
            <a:off x="2845172" y="4580795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E274579-E381-47C6-BB05-F0102DC7B2C9}"/>
              </a:ext>
            </a:extLst>
          </p:cNvPr>
          <p:cNvCxnSpPr>
            <a:cxnSpLocks/>
          </p:cNvCxnSpPr>
          <p:nvPr/>
        </p:nvCxnSpPr>
        <p:spPr>
          <a:xfrm>
            <a:off x="3078251" y="4589756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DF983A1-2A15-4030-889A-E3BC851FEEA0}"/>
              </a:ext>
            </a:extLst>
          </p:cNvPr>
          <p:cNvCxnSpPr>
            <a:cxnSpLocks/>
          </p:cNvCxnSpPr>
          <p:nvPr/>
        </p:nvCxnSpPr>
        <p:spPr>
          <a:xfrm>
            <a:off x="3293405" y="4589757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22E14BA-1177-400D-9210-E4CE77C71CF6}"/>
              </a:ext>
            </a:extLst>
          </p:cNvPr>
          <p:cNvCxnSpPr>
            <a:cxnSpLocks/>
          </p:cNvCxnSpPr>
          <p:nvPr/>
        </p:nvCxnSpPr>
        <p:spPr>
          <a:xfrm>
            <a:off x="2394651" y="2459973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665A5DE-A44C-4436-AF54-35366304F7B8}"/>
              </a:ext>
            </a:extLst>
          </p:cNvPr>
          <p:cNvCxnSpPr>
            <a:cxnSpLocks/>
          </p:cNvCxnSpPr>
          <p:nvPr/>
        </p:nvCxnSpPr>
        <p:spPr>
          <a:xfrm>
            <a:off x="2401502" y="2678366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AF11166-811A-4D0F-9C0C-FAA396EBDF18}"/>
              </a:ext>
            </a:extLst>
          </p:cNvPr>
          <p:cNvSpPr/>
          <p:nvPr/>
        </p:nvSpPr>
        <p:spPr>
          <a:xfrm>
            <a:off x="3050876" y="3187576"/>
            <a:ext cx="408281" cy="370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5740401-0AB5-40FB-BB3E-8145C9E69B2B}"/>
              </a:ext>
            </a:extLst>
          </p:cNvPr>
          <p:cNvSpPr/>
          <p:nvPr/>
        </p:nvSpPr>
        <p:spPr>
          <a:xfrm>
            <a:off x="3050876" y="3617678"/>
            <a:ext cx="408281" cy="370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FB4E48B-2078-43BC-AE03-AFED3C1EE014}"/>
              </a:ext>
            </a:extLst>
          </p:cNvPr>
          <p:cNvSpPr/>
          <p:nvPr/>
        </p:nvSpPr>
        <p:spPr>
          <a:xfrm>
            <a:off x="3050876" y="4055001"/>
            <a:ext cx="408281" cy="370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1C732A6-AFE9-4D49-A547-D83F1542F84B}"/>
              </a:ext>
            </a:extLst>
          </p:cNvPr>
          <p:cNvSpPr/>
          <p:nvPr/>
        </p:nvSpPr>
        <p:spPr>
          <a:xfrm>
            <a:off x="2481694" y="2750253"/>
            <a:ext cx="408281" cy="370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A8A286C-90D2-4604-8AA6-4D6B5B62522E}"/>
              </a:ext>
            </a:extLst>
          </p:cNvPr>
          <p:cNvSpPr/>
          <p:nvPr/>
        </p:nvSpPr>
        <p:spPr>
          <a:xfrm>
            <a:off x="2481694" y="3187576"/>
            <a:ext cx="408281" cy="370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0D2E29-A8D6-4518-8821-61DE10505228}"/>
              </a:ext>
            </a:extLst>
          </p:cNvPr>
          <p:cNvSpPr/>
          <p:nvPr/>
        </p:nvSpPr>
        <p:spPr>
          <a:xfrm>
            <a:off x="2481694" y="3617678"/>
            <a:ext cx="408281" cy="370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3FDCCE2-869E-437C-9D9A-864465036A1E}"/>
              </a:ext>
            </a:extLst>
          </p:cNvPr>
          <p:cNvSpPr/>
          <p:nvPr/>
        </p:nvSpPr>
        <p:spPr>
          <a:xfrm>
            <a:off x="2481694" y="4055001"/>
            <a:ext cx="408281" cy="370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8E9ECF-7665-4E5B-858C-49E2F17C4EDF}"/>
              </a:ext>
            </a:extLst>
          </p:cNvPr>
          <p:cNvSpPr/>
          <p:nvPr/>
        </p:nvSpPr>
        <p:spPr>
          <a:xfrm>
            <a:off x="2583426" y="3224324"/>
            <a:ext cx="225176" cy="225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2AFE323-9EF2-41D6-A376-F1DBD90E2ED6}"/>
              </a:ext>
            </a:extLst>
          </p:cNvPr>
          <p:cNvCxnSpPr>
            <a:cxnSpLocks/>
          </p:cNvCxnSpPr>
          <p:nvPr/>
        </p:nvCxnSpPr>
        <p:spPr>
          <a:xfrm>
            <a:off x="2583426" y="3218611"/>
            <a:ext cx="225176" cy="25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E7ED38A-9448-4FBC-AF14-F22033CC20C6}"/>
              </a:ext>
            </a:extLst>
          </p:cNvPr>
          <p:cNvSpPr/>
          <p:nvPr/>
        </p:nvSpPr>
        <p:spPr>
          <a:xfrm>
            <a:off x="2583426" y="3653133"/>
            <a:ext cx="225176" cy="225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1C68B3D-F1C0-43DA-BF56-01FA93256DDA}"/>
              </a:ext>
            </a:extLst>
          </p:cNvPr>
          <p:cNvCxnSpPr>
            <a:cxnSpLocks/>
          </p:cNvCxnSpPr>
          <p:nvPr/>
        </p:nvCxnSpPr>
        <p:spPr>
          <a:xfrm>
            <a:off x="2583426" y="3647420"/>
            <a:ext cx="225176" cy="25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153359-C6C8-4688-A7AD-561079CFA53B}"/>
              </a:ext>
            </a:extLst>
          </p:cNvPr>
          <p:cNvSpPr/>
          <p:nvPr/>
        </p:nvSpPr>
        <p:spPr>
          <a:xfrm>
            <a:off x="2583469" y="4085258"/>
            <a:ext cx="225176" cy="225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9C1C348-1725-4ECC-9AAE-1BF4D8E7B594}"/>
              </a:ext>
            </a:extLst>
          </p:cNvPr>
          <p:cNvCxnSpPr>
            <a:cxnSpLocks/>
          </p:cNvCxnSpPr>
          <p:nvPr/>
        </p:nvCxnSpPr>
        <p:spPr>
          <a:xfrm>
            <a:off x="2583469" y="4079545"/>
            <a:ext cx="225176" cy="25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9124730-1DAD-4744-9359-72CD00D7A143}"/>
              </a:ext>
            </a:extLst>
          </p:cNvPr>
          <p:cNvSpPr/>
          <p:nvPr/>
        </p:nvSpPr>
        <p:spPr>
          <a:xfrm>
            <a:off x="3148921" y="2791759"/>
            <a:ext cx="225176" cy="225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F2BAD5B-A563-49C8-B52C-9A57E25BA7B7}"/>
              </a:ext>
            </a:extLst>
          </p:cNvPr>
          <p:cNvCxnSpPr>
            <a:cxnSpLocks/>
          </p:cNvCxnSpPr>
          <p:nvPr/>
        </p:nvCxnSpPr>
        <p:spPr>
          <a:xfrm>
            <a:off x="3148921" y="2786046"/>
            <a:ext cx="225176" cy="25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8C7BA96-9719-4D10-A1E6-32C3CC0141F7}"/>
              </a:ext>
            </a:extLst>
          </p:cNvPr>
          <p:cNvSpPr/>
          <p:nvPr/>
        </p:nvSpPr>
        <p:spPr>
          <a:xfrm>
            <a:off x="3142427" y="4093505"/>
            <a:ext cx="225176" cy="225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480DC09-DF6F-44CF-AA0B-D53C7AE2B216}"/>
              </a:ext>
            </a:extLst>
          </p:cNvPr>
          <p:cNvCxnSpPr>
            <a:cxnSpLocks/>
          </p:cNvCxnSpPr>
          <p:nvPr/>
        </p:nvCxnSpPr>
        <p:spPr>
          <a:xfrm>
            <a:off x="3142427" y="4087792"/>
            <a:ext cx="225176" cy="25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2B55518-2BA8-4772-BF78-49CAF39109D8}"/>
              </a:ext>
            </a:extLst>
          </p:cNvPr>
          <p:cNvSpPr/>
          <p:nvPr/>
        </p:nvSpPr>
        <p:spPr>
          <a:xfrm>
            <a:off x="3148921" y="3653133"/>
            <a:ext cx="225176" cy="225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9104821-BD93-4670-AACC-34CBF325297B}"/>
              </a:ext>
            </a:extLst>
          </p:cNvPr>
          <p:cNvCxnSpPr>
            <a:cxnSpLocks/>
          </p:cNvCxnSpPr>
          <p:nvPr/>
        </p:nvCxnSpPr>
        <p:spPr>
          <a:xfrm>
            <a:off x="3148921" y="3647420"/>
            <a:ext cx="225176" cy="25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908C41-72BA-469C-B9A4-9ECD5AC6AC93}"/>
              </a:ext>
            </a:extLst>
          </p:cNvPr>
          <p:cNvSpPr/>
          <p:nvPr/>
        </p:nvSpPr>
        <p:spPr>
          <a:xfrm>
            <a:off x="3148921" y="3224324"/>
            <a:ext cx="225176" cy="225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A91B4F2-2EAF-4E05-AE9F-060D781050E7}"/>
              </a:ext>
            </a:extLst>
          </p:cNvPr>
          <p:cNvCxnSpPr>
            <a:cxnSpLocks/>
          </p:cNvCxnSpPr>
          <p:nvPr/>
        </p:nvCxnSpPr>
        <p:spPr>
          <a:xfrm>
            <a:off x="3148921" y="3218611"/>
            <a:ext cx="225176" cy="25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F97999F-A120-45C4-BCC8-126F72383F73}"/>
              </a:ext>
            </a:extLst>
          </p:cNvPr>
          <p:cNvCxnSpPr>
            <a:cxnSpLocks/>
          </p:cNvCxnSpPr>
          <p:nvPr/>
        </p:nvCxnSpPr>
        <p:spPr>
          <a:xfrm>
            <a:off x="4569877" y="1242625"/>
            <a:ext cx="0" cy="114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CD65FEA-1F4B-4315-B143-2753AF0BC608}"/>
              </a:ext>
            </a:extLst>
          </p:cNvPr>
          <p:cNvCxnSpPr>
            <a:cxnSpLocks/>
          </p:cNvCxnSpPr>
          <p:nvPr/>
        </p:nvCxnSpPr>
        <p:spPr>
          <a:xfrm>
            <a:off x="4953842" y="1238504"/>
            <a:ext cx="0" cy="119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47215C6-8DA8-45DA-B6A2-94C6D3280C3C}"/>
              </a:ext>
            </a:extLst>
          </p:cNvPr>
          <p:cNvSpPr txBox="1"/>
          <p:nvPr/>
        </p:nvSpPr>
        <p:spPr>
          <a:xfrm>
            <a:off x="4096147" y="1221105"/>
            <a:ext cx="5677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인기메뉴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3E2CA3-9C40-4BF2-B30C-4036E27732FA}"/>
              </a:ext>
            </a:extLst>
          </p:cNvPr>
          <p:cNvSpPr txBox="1"/>
          <p:nvPr/>
        </p:nvSpPr>
        <p:spPr>
          <a:xfrm>
            <a:off x="4559123" y="1204061"/>
            <a:ext cx="42832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83ABC03-50AC-4CD1-B4D1-D33B0C4C2707}"/>
              </a:ext>
            </a:extLst>
          </p:cNvPr>
          <p:cNvSpPr txBox="1"/>
          <p:nvPr/>
        </p:nvSpPr>
        <p:spPr>
          <a:xfrm>
            <a:off x="4924046" y="1215411"/>
            <a:ext cx="42832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FA2310E-3CCB-4259-B3D4-AF0232664062}"/>
              </a:ext>
            </a:extLst>
          </p:cNvPr>
          <p:cNvCxnSpPr>
            <a:cxnSpLocks/>
          </p:cNvCxnSpPr>
          <p:nvPr/>
        </p:nvCxnSpPr>
        <p:spPr>
          <a:xfrm>
            <a:off x="4567843" y="1319575"/>
            <a:ext cx="386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2486562-A15B-4FBB-A581-63F9A7C92500}"/>
              </a:ext>
            </a:extLst>
          </p:cNvPr>
          <p:cNvSpPr txBox="1"/>
          <p:nvPr/>
        </p:nvSpPr>
        <p:spPr>
          <a:xfrm>
            <a:off x="4369186" y="1329347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8C7D02B-642C-453E-9D9C-11FC8987EF42}"/>
              </a:ext>
            </a:extLst>
          </p:cNvPr>
          <p:cNvSpPr txBox="1"/>
          <p:nvPr/>
        </p:nvSpPr>
        <p:spPr>
          <a:xfrm>
            <a:off x="4390881" y="1544475"/>
            <a:ext cx="17225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맥스파이시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상하이버거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EEBE05-556F-4FD5-8770-4AA2B513C169}"/>
              </a:ext>
            </a:extLst>
          </p:cNvPr>
          <p:cNvSpPr txBox="1"/>
          <p:nvPr/>
        </p:nvSpPr>
        <p:spPr>
          <a:xfrm>
            <a:off x="4334162" y="1815465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1955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CEB5D3-D54B-4E3B-B1BE-CB5DCBDD5D65}"/>
              </a:ext>
            </a:extLst>
          </p:cNvPr>
          <p:cNvSpPr txBox="1"/>
          <p:nvPr/>
        </p:nvSpPr>
        <p:spPr>
          <a:xfrm>
            <a:off x="4369185" y="2053561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맥치킨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모짜렐라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A928C2-FF6A-4E75-B571-938F107DB374}"/>
              </a:ext>
            </a:extLst>
          </p:cNvPr>
          <p:cNvSpPr txBox="1"/>
          <p:nvPr/>
        </p:nvSpPr>
        <p:spPr>
          <a:xfrm>
            <a:off x="4194634" y="2299955"/>
            <a:ext cx="15780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맥치킨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81E5CEC-93C5-4153-BFD1-AA86C2549934}"/>
              </a:ext>
            </a:extLst>
          </p:cNvPr>
          <p:cNvSpPr txBox="1"/>
          <p:nvPr/>
        </p:nvSpPr>
        <p:spPr>
          <a:xfrm>
            <a:off x="4341678" y="2490986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베이컨 토마토 디럭스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8D84D3B-398E-46CD-B163-DED362318B92}"/>
              </a:ext>
            </a:extLst>
          </p:cNvPr>
          <p:cNvSpPr txBox="1"/>
          <p:nvPr/>
        </p:nvSpPr>
        <p:spPr>
          <a:xfrm>
            <a:off x="4427418" y="1448102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E429D1-B886-49DB-97DA-089BC5B89D1D}"/>
              </a:ext>
            </a:extLst>
          </p:cNvPr>
          <p:cNvSpPr txBox="1"/>
          <p:nvPr/>
        </p:nvSpPr>
        <p:spPr>
          <a:xfrm>
            <a:off x="4401327" y="1680929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A148A8-9505-419A-A76B-E17B14EF21D5}"/>
              </a:ext>
            </a:extLst>
          </p:cNvPr>
          <p:cNvSpPr txBox="1"/>
          <p:nvPr/>
        </p:nvSpPr>
        <p:spPr>
          <a:xfrm>
            <a:off x="4391545" y="1933997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67B553-602D-4DA3-87D8-08F56EC7395A}"/>
              </a:ext>
            </a:extLst>
          </p:cNvPr>
          <p:cNvSpPr txBox="1"/>
          <p:nvPr/>
        </p:nvSpPr>
        <p:spPr>
          <a:xfrm>
            <a:off x="4387680" y="2170750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E0682D-B97E-4989-8735-050C4CED85A3}"/>
              </a:ext>
            </a:extLst>
          </p:cNvPr>
          <p:cNvSpPr txBox="1"/>
          <p:nvPr/>
        </p:nvSpPr>
        <p:spPr>
          <a:xfrm>
            <a:off x="4380039" y="2402204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AE21824-2709-4C4D-B57B-930F7AF748AB}"/>
              </a:ext>
            </a:extLst>
          </p:cNvPr>
          <p:cNvSpPr txBox="1"/>
          <p:nvPr/>
        </p:nvSpPr>
        <p:spPr>
          <a:xfrm>
            <a:off x="4389450" y="2630584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5D60AB19-1B29-4249-9F2B-D610F43D732E}"/>
              </a:ext>
            </a:extLst>
          </p:cNvPr>
          <p:cNvCxnSpPr>
            <a:cxnSpLocks/>
          </p:cNvCxnSpPr>
          <p:nvPr/>
        </p:nvCxnSpPr>
        <p:spPr>
          <a:xfrm>
            <a:off x="4168547" y="1079260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E26A539D-07D5-4F5B-9D3B-5955CC14B820}"/>
              </a:ext>
            </a:extLst>
          </p:cNvPr>
          <p:cNvCxnSpPr>
            <a:cxnSpLocks/>
          </p:cNvCxnSpPr>
          <p:nvPr/>
        </p:nvCxnSpPr>
        <p:spPr>
          <a:xfrm>
            <a:off x="4177510" y="1236486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433B606-8664-48CE-9591-8B4FBBB478AA}"/>
              </a:ext>
            </a:extLst>
          </p:cNvPr>
          <p:cNvCxnSpPr>
            <a:cxnSpLocks/>
          </p:cNvCxnSpPr>
          <p:nvPr/>
        </p:nvCxnSpPr>
        <p:spPr>
          <a:xfrm>
            <a:off x="4177510" y="2751877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9F1C137-D017-4DA2-AD1F-4334AD871B5B}"/>
              </a:ext>
            </a:extLst>
          </p:cNvPr>
          <p:cNvCxnSpPr>
            <a:cxnSpLocks/>
          </p:cNvCxnSpPr>
          <p:nvPr/>
        </p:nvCxnSpPr>
        <p:spPr>
          <a:xfrm>
            <a:off x="4403912" y="2751879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E66EEA58-0EA2-43DC-8922-011FDFC624C7}"/>
              </a:ext>
            </a:extLst>
          </p:cNvPr>
          <p:cNvSpPr txBox="1"/>
          <p:nvPr/>
        </p:nvSpPr>
        <p:spPr>
          <a:xfrm>
            <a:off x="4567841" y="932205"/>
            <a:ext cx="5453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602B895-F00A-4D46-8D62-329D494FFE07}"/>
              </a:ext>
            </a:extLst>
          </p:cNvPr>
          <p:cNvSpPr txBox="1"/>
          <p:nvPr/>
        </p:nvSpPr>
        <p:spPr>
          <a:xfrm>
            <a:off x="4121352" y="1069938"/>
            <a:ext cx="7187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456107F-D778-40EC-B0F9-CFBEBF4A67AA}"/>
              </a:ext>
            </a:extLst>
          </p:cNvPr>
          <p:cNvSpPr txBox="1"/>
          <p:nvPr/>
        </p:nvSpPr>
        <p:spPr>
          <a:xfrm>
            <a:off x="4156722" y="2768922"/>
            <a:ext cx="2808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5EE688F-724A-42BB-8853-69DD147AB7E1}"/>
              </a:ext>
            </a:extLst>
          </p:cNvPr>
          <p:cNvSpPr txBox="1"/>
          <p:nvPr/>
        </p:nvSpPr>
        <p:spPr>
          <a:xfrm>
            <a:off x="4352872" y="2717885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02BE1DC-3D59-4DE5-8D01-5547053248A3}"/>
              </a:ext>
            </a:extLst>
          </p:cNvPr>
          <p:cNvSpPr txBox="1"/>
          <p:nvPr/>
        </p:nvSpPr>
        <p:spPr>
          <a:xfrm>
            <a:off x="4561684" y="2768922"/>
            <a:ext cx="3770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AFC4A74-6413-46DD-9EB6-F74DC34E7131}"/>
              </a:ext>
            </a:extLst>
          </p:cNvPr>
          <p:cNvSpPr txBox="1"/>
          <p:nvPr/>
        </p:nvSpPr>
        <p:spPr>
          <a:xfrm>
            <a:off x="4786837" y="2732832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463CEA7-8E4A-482F-9917-D47AC7C14CAE}"/>
              </a:ext>
            </a:extLst>
          </p:cNvPr>
          <p:cNvSpPr txBox="1"/>
          <p:nvPr/>
        </p:nvSpPr>
        <p:spPr>
          <a:xfrm>
            <a:off x="4979978" y="2776147"/>
            <a:ext cx="4732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DFB838C-17EE-4F01-91C5-2E2D0793A181}"/>
              </a:ext>
            </a:extLst>
          </p:cNvPr>
          <p:cNvSpPr/>
          <p:nvPr/>
        </p:nvSpPr>
        <p:spPr>
          <a:xfrm>
            <a:off x="4168547" y="963421"/>
            <a:ext cx="1122707" cy="1992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DE0591A0-8EAB-4B52-AC1C-6106B2523494}"/>
              </a:ext>
            </a:extLst>
          </p:cNvPr>
          <p:cNvCxnSpPr>
            <a:cxnSpLocks/>
          </p:cNvCxnSpPr>
          <p:nvPr/>
        </p:nvCxnSpPr>
        <p:spPr>
          <a:xfrm>
            <a:off x="4619066" y="2751880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381AA757-676C-4B57-A50A-0091F2B45CCB}"/>
              </a:ext>
            </a:extLst>
          </p:cNvPr>
          <p:cNvCxnSpPr>
            <a:cxnSpLocks/>
          </p:cNvCxnSpPr>
          <p:nvPr/>
        </p:nvCxnSpPr>
        <p:spPr>
          <a:xfrm>
            <a:off x="4852145" y="2760841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8EF3E798-271A-4BA8-ABE6-DF1128728ED8}"/>
              </a:ext>
            </a:extLst>
          </p:cNvPr>
          <p:cNvCxnSpPr>
            <a:cxnSpLocks/>
          </p:cNvCxnSpPr>
          <p:nvPr/>
        </p:nvCxnSpPr>
        <p:spPr>
          <a:xfrm>
            <a:off x="5067299" y="2760842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9B3E649-84A0-4538-8661-F71A5EC5FD4A}"/>
              </a:ext>
            </a:extLst>
          </p:cNvPr>
          <p:cNvSpPr/>
          <p:nvPr/>
        </p:nvSpPr>
        <p:spPr>
          <a:xfrm>
            <a:off x="4989983" y="1074078"/>
            <a:ext cx="213143" cy="167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B289665-0AAC-4C9B-8850-1A1590C6C341}"/>
              </a:ext>
            </a:extLst>
          </p:cNvPr>
          <p:cNvSpPr/>
          <p:nvPr/>
        </p:nvSpPr>
        <p:spPr>
          <a:xfrm>
            <a:off x="4794494" y="1057855"/>
            <a:ext cx="5996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  <a:endParaRPr lang="ko-KR" altLang="en-US" sz="400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A6D45162-8F89-4F18-83C8-B104C75BAFC1}"/>
              </a:ext>
            </a:extLst>
          </p:cNvPr>
          <p:cNvSpPr/>
          <p:nvPr/>
        </p:nvSpPr>
        <p:spPr>
          <a:xfrm>
            <a:off x="5216796" y="1081830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32824C7-721E-4EEC-8D4E-D7BFE67F89B3}"/>
              </a:ext>
            </a:extLst>
          </p:cNvPr>
          <p:cNvSpPr/>
          <p:nvPr/>
        </p:nvSpPr>
        <p:spPr>
          <a:xfrm>
            <a:off x="5216796" y="1145132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E06B9D6-F654-4E43-B610-4FA243BEB140}"/>
              </a:ext>
            </a:extLst>
          </p:cNvPr>
          <p:cNvSpPr/>
          <p:nvPr/>
        </p:nvSpPr>
        <p:spPr>
          <a:xfrm>
            <a:off x="5221856" y="1213085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8CAEE10F-4563-4753-96D4-381FB0F03A49}"/>
              </a:ext>
            </a:extLst>
          </p:cNvPr>
          <p:cNvCxnSpPr>
            <a:cxnSpLocks/>
          </p:cNvCxnSpPr>
          <p:nvPr/>
        </p:nvCxnSpPr>
        <p:spPr>
          <a:xfrm>
            <a:off x="4168547" y="1583770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961E48FE-38D7-43AD-9C1C-15AB38163767}"/>
              </a:ext>
            </a:extLst>
          </p:cNvPr>
          <p:cNvCxnSpPr>
            <a:cxnSpLocks/>
          </p:cNvCxnSpPr>
          <p:nvPr/>
        </p:nvCxnSpPr>
        <p:spPr>
          <a:xfrm>
            <a:off x="4168547" y="1815297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9071996-24A1-486A-B5B4-1D17A9F28274}"/>
              </a:ext>
            </a:extLst>
          </p:cNvPr>
          <p:cNvCxnSpPr>
            <a:cxnSpLocks/>
          </p:cNvCxnSpPr>
          <p:nvPr/>
        </p:nvCxnSpPr>
        <p:spPr>
          <a:xfrm>
            <a:off x="4168547" y="2061079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47A9E63-0BFF-41ED-9E2C-D252FE7C5CDD}"/>
              </a:ext>
            </a:extLst>
          </p:cNvPr>
          <p:cNvCxnSpPr>
            <a:cxnSpLocks/>
          </p:cNvCxnSpPr>
          <p:nvPr/>
        </p:nvCxnSpPr>
        <p:spPr>
          <a:xfrm>
            <a:off x="4168547" y="2292606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7EE73C58-FF34-4CEF-B6AA-B7241C517903}"/>
              </a:ext>
            </a:extLst>
          </p:cNvPr>
          <p:cNvCxnSpPr>
            <a:cxnSpLocks/>
          </p:cNvCxnSpPr>
          <p:nvPr/>
        </p:nvCxnSpPr>
        <p:spPr>
          <a:xfrm>
            <a:off x="4168547" y="2527746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FA31C97-F61F-43E6-B01A-1C921F8F656A}"/>
              </a:ext>
            </a:extLst>
          </p:cNvPr>
          <p:cNvSpPr/>
          <p:nvPr/>
        </p:nvSpPr>
        <p:spPr>
          <a:xfrm>
            <a:off x="4231420" y="1385904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D5CB7828-981B-4EA1-AEA0-0C733CB3B542}"/>
              </a:ext>
            </a:extLst>
          </p:cNvPr>
          <p:cNvCxnSpPr>
            <a:cxnSpLocks/>
          </p:cNvCxnSpPr>
          <p:nvPr/>
        </p:nvCxnSpPr>
        <p:spPr>
          <a:xfrm>
            <a:off x="4231380" y="1384737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887F2CF-69A4-495E-BA44-9A89D89DA824}"/>
              </a:ext>
            </a:extLst>
          </p:cNvPr>
          <p:cNvSpPr/>
          <p:nvPr/>
        </p:nvSpPr>
        <p:spPr>
          <a:xfrm>
            <a:off x="4231420" y="1609149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93943606-B75E-49DF-8F46-AE73463CE062}"/>
              </a:ext>
            </a:extLst>
          </p:cNvPr>
          <p:cNvCxnSpPr>
            <a:cxnSpLocks/>
          </p:cNvCxnSpPr>
          <p:nvPr/>
        </p:nvCxnSpPr>
        <p:spPr>
          <a:xfrm>
            <a:off x="4231380" y="1607982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98367ED-45CD-4D10-86BB-77C9B278053C}"/>
              </a:ext>
            </a:extLst>
          </p:cNvPr>
          <p:cNvSpPr/>
          <p:nvPr/>
        </p:nvSpPr>
        <p:spPr>
          <a:xfrm>
            <a:off x="4237230" y="1842056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3967C86A-6B1B-4738-B7F3-759A071E15C6}"/>
              </a:ext>
            </a:extLst>
          </p:cNvPr>
          <p:cNvCxnSpPr>
            <a:cxnSpLocks/>
          </p:cNvCxnSpPr>
          <p:nvPr/>
        </p:nvCxnSpPr>
        <p:spPr>
          <a:xfrm>
            <a:off x="4237190" y="1840889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09B1519-AD8F-400D-AAD8-BECF9A7D52C3}"/>
              </a:ext>
            </a:extLst>
          </p:cNvPr>
          <p:cNvSpPr/>
          <p:nvPr/>
        </p:nvSpPr>
        <p:spPr>
          <a:xfrm>
            <a:off x="4247431" y="2083231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FFBFB606-D4AA-426D-A096-08F3803C963E}"/>
              </a:ext>
            </a:extLst>
          </p:cNvPr>
          <p:cNvCxnSpPr>
            <a:cxnSpLocks/>
          </p:cNvCxnSpPr>
          <p:nvPr/>
        </p:nvCxnSpPr>
        <p:spPr>
          <a:xfrm>
            <a:off x="4247391" y="2082064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587B32D-69EB-44E3-8E01-3B94DC00452B}"/>
              </a:ext>
            </a:extLst>
          </p:cNvPr>
          <p:cNvSpPr/>
          <p:nvPr/>
        </p:nvSpPr>
        <p:spPr>
          <a:xfrm>
            <a:off x="4238253" y="2326042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A92EF1EC-631C-417A-A6BE-82821F11DF01}"/>
              </a:ext>
            </a:extLst>
          </p:cNvPr>
          <p:cNvCxnSpPr>
            <a:cxnSpLocks/>
          </p:cNvCxnSpPr>
          <p:nvPr/>
        </p:nvCxnSpPr>
        <p:spPr>
          <a:xfrm>
            <a:off x="4238213" y="2324875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75BC296-6070-47D2-8D0E-82E65567D63E}"/>
              </a:ext>
            </a:extLst>
          </p:cNvPr>
          <p:cNvSpPr/>
          <p:nvPr/>
        </p:nvSpPr>
        <p:spPr>
          <a:xfrm>
            <a:off x="4237190" y="2550183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7CA09489-CA7C-49BC-9AD8-68BF81E77456}"/>
              </a:ext>
            </a:extLst>
          </p:cNvPr>
          <p:cNvCxnSpPr>
            <a:cxnSpLocks/>
          </p:cNvCxnSpPr>
          <p:nvPr/>
        </p:nvCxnSpPr>
        <p:spPr>
          <a:xfrm>
            <a:off x="4237150" y="2549016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561AF5B3-255A-4BA1-9291-9C022D4D3C24}"/>
              </a:ext>
            </a:extLst>
          </p:cNvPr>
          <p:cNvCxnSpPr>
            <a:cxnSpLocks/>
          </p:cNvCxnSpPr>
          <p:nvPr/>
        </p:nvCxnSpPr>
        <p:spPr>
          <a:xfrm>
            <a:off x="4162043" y="4083846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47466CEB-345B-47AB-81E3-7C663992D0D4}"/>
              </a:ext>
            </a:extLst>
          </p:cNvPr>
          <p:cNvCxnSpPr>
            <a:cxnSpLocks/>
          </p:cNvCxnSpPr>
          <p:nvPr/>
        </p:nvCxnSpPr>
        <p:spPr>
          <a:xfrm>
            <a:off x="4563373" y="3968965"/>
            <a:ext cx="0" cy="114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F611C26-56F0-43F8-A227-4E8D40616E89}"/>
              </a:ext>
            </a:extLst>
          </p:cNvPr>
          <p:cNvCxnSpPr>
            <a:cxnSpLocks/>
          </p:cNvCxnSpPr>
          <p:nvPr/>
        </p:nvCxnSpPr>
        <p:spPr>
          <a:xfrm>
            <a:off x="4947338" y="3964844"/>
            <a:ext cx="0" cy="119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122E5B3-5CB9-41B1-AA32-EB392A96CA55}"/>
              </a:ext>
            </a:extLst>
          </p:cNvPr>
          <p:cNvSpPr txBox="1"/>
          <p:nvPr/>
        </p:nvSpPr>
        <p:spPr>
          <a:xfrm>
            <a:off x="4161363" y="3947445"/>
            <a:ext cx="42832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7BBC2BD-0E1D-4AD4-9BF1-369590DBA46C}"/>
              </a:ext>
            </a:extLst>
          </p:cNvPr>
          <p:cNvSpPr txBox="1"/>
          <p:nvPr/>
        </p:nvSpPr>
        <p:spPr>
          <a:xfrm>
            <a:off x="4507794" y="3930401"/>
            <a:ext cx="53572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13F354A-9DE2-49B6-9DC0-118034AC217E}"/>
              </a:ext>
            </a:extLst>
          </p:cNvPr>
          <p:cNvSpPr txBox="1"/>
          <p:nvPr/>
        </p:nvSpPr>
        <p:spPr>
          <a:xfrm>
            <a:off x="4962367" y="3941751"/>
            <a:ext cx="3064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>
                <a:latin typeface="나눔고딕" panose="020D0604000000000000" pitchFamily="50" charset="-127"/>
                <a:ea typeface="나눔고딕" panose="020D0604000000000000" pitchFamily="50" charset="-127"/>
              </a:rPr>
              <a:t>음료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76B16DF7-3022-41EA-AFE6-93B40DF41D70}"/>
              </a:ext>
            </a:extLst>
          </p:cNvPr>
          <p:cNvCxnSpPr>
            <a:cxnSpLocks/>
          </p:cNvCxnSpPr>
          <p:nvPr/>
        </p:nvCxnSpPr>
        <p:spPr>
          <a:xfrm>
            <a:off x="4561339" y="4045915"/>
            <a:ext cx="386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54CA46C0-98EE-4CC6-AA08-34BE6A141A9A}"/>
              </a:ext>
            </a:extLst>
          </p:cNvPr>
          <p:cNvSpPr txBox="1"/>
          <p:nvPr/>
        </p:nvSpPr>
        <p:spPr>
          <a:xfrm>
            <a:off x="4420914" y="4174442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9AC3193-EF1B-4D8F-B4D3-E9AA7939A266}"/>
              </a:ext>
            </a:extLst>
          </p:cNvPr>
          <p:cNvSpPr txBox="1"/>
          <p:nvPr/>
        </p:nvSpPr>
        <p:spPr>
          <a:xfrm>
            <a:off x="4394823" y="4407269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9D2DAA5-538D-46E2-BA5D-1CB3C723E601}"/>
              </a:ext>
            </a:extLst>
          </p:cNvPr>
          <p:cNvSpPr txBox="1"/>
          <p:nvPr/>
        </p:nvSpPr>
        <p:spPr>
          <a:xfrm>
            <a:off x="4385041" y="4660337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5B6EC8F-77B8-43D1-B253-6AADDF1C57E4}"/>
              </a:ext>
            </a:extLst>
          </p:cNvPr>
          <p:cNvSpPr txBox="1"/>
          <p:nvPr/>
        </p:nvSpPr>
        <p:spPr>
          <a:xfrm>
            <a:off x="4381176" y="4897090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9C0BB64-3F34-44BB-808E-A4EA52428414}"/>
              </a:ext>
            </a:extLst>
          </p:cNvPr>
          <p:cNvSpPr txBox="1"/>
          <p:nvPr/>
        </p:nvSpPr>
        <p:spPr>
          <a:xfrm>
            <a:off x="4373535" y="5128544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B6A8A4E-5E7B-4278-84F9-747A4ADB5961}"/>
              </a:ext>
            </a:extLst>
          </p:cNvPr>
          <p:cNvSpPr txBox="1"/>
          <p:nvPr/>
        </p:nvSpPr>
        <p:spPr>
          <a:xfrm>
            <a:off x="4382946" y="5356924"/>
            <a:ext cx="28084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73579736-7DED-4D6C-8747-58E4C38C1D42}"/>
              </a:ext>
            </a:extLst>
          </p:cNvPr>
          <p:cNvCxnSpPr>
            <a:cxnSpLocks/>
          </p:cNvCxnSpPr>
          <p:nvPr/>
        </p:nvCxnSpPr>
        <p:spPr>
          <a:xfrm>
            <a:off x="4162043" y="3805600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851477A6-3A20-4400-B427-6ADC97C2E1A5}"/>
              </a:ext>
            </a:extLst>
          </p:cNvPr>
          <p:cNvCxnSpPr>
            <a:cxnSpLocks/>
          </p:cNvCxnSpPr>
          <p:nvPr/>
        </p:nvCxnSpPr>
        <p:spPr>
          <a:xfrm>
            <a:off x="4171006" y="3962826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A85C35C3-CD01-42F0-960B-25A9B03B2464}"/>
              </a:ext>
            </a:extLst>
          </p:cNvPr>
          <p:cNvCxnSpPr>
            <a:cxnSpLocks/>
          </p:cNvCxnSpPr>
          <p:nvPr/>
        </p:nvCxnSpPr>
        <p:spPr>
          <a:xfrm>
            <a:off x="4171006" y="5478217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D7C3DDB-8374-4118-9BDB-0F96293A487E}"/>
              </a:ext>
            </a:extLst>
          </p:cNvPr>
          <p:cNvCxnSpPr>
            <a:cxnSpLocks/>
          </p:cNvCxnSpPr>
          <p:nvPr/>
        </p:nvCxnSpPr>
        <p:spPr>
          <a:xfrm>
            <a:off x="4397408" y="5478219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BBEEE87-0352-418E-A91E-EC590B3AB8BC}"/>
              </a:ext>
            </a:extLst>
          </p:cNvPr>
          <p:cNvSpPr txBox="1"/>
          <p:nvPr/>
        </p:nvSpPr>
        <p:spPr>
          <a:xfrm>
            <a:off x="4561337" y="3658545"/>
            <a:ext cx="5453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EB7DD68-BD5B-407A-B503-03A1442DB1E7}"/>
              </a:ext>
            </a:extLst>
          </p:cNvPr>
          <p:cNvSpPr txBox="1"/>
          <p:nvPr/>
        </p:nvSpPr>
        <p:spPr>
          <a:xfrm>
            <a:off x="4114848" y="3796278"/>
            <a:ext cx="7187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B4D31E7-FA40-432C-88C8-B3ED1E73EDE5}"/>
              </a:ext>
            </a:extLst>
          </p:cNvPr>
          <p:cNvSpPr txBox="1"/>
          <p:nvPr/>
        </p:nvSpPr>
        <p:spPr>
          <a:xfrm>
            <a:off x="4150218" y="5495262"/>
            <a:ext cx="2808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CA0670A-2F7D-4A90-9617-8277B96BC72A}"/>
              </a:ext>
            </a:extLst>
          </p:cNvPr>
          <p:cNvSpPr txBox="1"/>
          <p:nvPr/>
        </p:nvSpPr>
        <p:spPr>
          <a:xfrm>
            <a:off x="4346368" y="5444225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555E96-DA86-48B6-B533-4814E107129D}"/>
              </a:ext>
            </a:extLst>
          </p:cNvPr>
          <p:cNvSpPr txBox="1"/>
          <p:nvPr/>
        </p:nvSpPr>
        <p:spPr>
          <a:xfrm>
            <a:off x="4555180" y="5495262"/>
            <a:ext cx="3770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59B63AB-0516-44BA-9133-F1A4B2DB1CA1}"/>
              </a:ext>
            </a:extLst>
          </p:cNvPr>
          <p:cNvSpPr txBox="1"/>
          <p:nvPr/>
        </p:nvSpPr>
        <p:spPr>
          <a:xfrm>
            <a:off x="4780333" y="5459172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7980F25-9598-41A0-B959-90F8987D63F4}"/>
              </a:ext>
            </a:extLst>
          </p:cNvPr>
          <p:cNvSpPr/>
          <p:nvPr/>
        </p:nvSpPr>
        <p:spPr>
          <a:xfrm>
            <a:off x="4162043" y="3689761"/>
            <a:ext cx="1122707" cy="1992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388BCE91-A447-4FEB-B2D2-CCFEC518CD56}"/>
              </a:ext>
            </a:extLst>
          </p:cNvPr>
          <p:cNvCxnSpPr>
            <a:cxnSpLocks/>
          </p:cNvCxnSpPr>
          <p:nvPr/>
        </p:nvCxnSpPr>
        <p:spPr>
          <a:xfrm>
            <a:off x="4612562" y="5478220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55D65626-4AD4-4399-9F80-03AC25BF5038}"/>
              </a:ext>
            </a:extLst>
          </p:cNvPr>
          <p:cNvCxnSpPr>
            <a:cxnSpLocks/>
          </p:cNvCxnSpPr>
          <p:nvPr/>
        </p:nvCxnSpPr>
        <p:spPr>
          <a:xfrm>
            <a:off x="4845641" y="5487181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35B5F32A-5D3C-4F38-B910-BA1FDB9D87E6}"/>
              </a:ext>
            </a:extLst>
          </p:cNvPr>
          <p:cNvCxnSpPr>
            <a:cxnSpLocks/>
          </p:cNvCxnSpPr>
          <p:nvPr/>
        </p:nvCxnSpPr>
        <p:spPr>
          <a:xfrm>
            <a:off x="5060795" y="5487182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F5B8B6D-3EBA-4A6D-AA67-0D8CF853A95A}"/>
              </a:ext>
            </a:extLst>
          </p:cNvPr>
          <p:cNvSpPr/>
          <p:nvPr/>
        </p:nvSpPr>
        <p:spPr>
          <a:xfrm>
            <a:off x="4983479" y="3800418"/>
            <a:ext cx="213143" cy="167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D57678A-F6B4-4AC5-8AB8-14F637C86662}"/>
              </a:ext>
            </a:extLst>
          </p:cNvPr>
          <p:cNvSpPr/>
          <p:nvPr/>
        </p:nvSpPr>
        <p:spPr>
          <a:xfrm>
            <a:off x="4787990" y="3784195"/>
            <a:ext cx="5996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  <a:endParaRPr lang="ko-KR" altLang="en-US" sz="400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1938848-B405-4C67-AA15-22F57DAC5C68}"/>
              </a:ext>
            </a:extLst>
          </p:cNvPr>
          <p:cNvSpPr/>
          <p:nvPr/>
        </p:nvSpPr>
        <p:spPr>
          <a:xfrm>
            <a:off x="5210292" y="3808170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32D7A2B9-736C-4F2C-8DA6-3DB1959E0846}"/>
              </a:ext>
            </a:extLst>
          </p:cNvPr>
          <p:cNvSpPr/>
          <p:nvPr/>
        </p:nvSpPr>
        <p:spPr>
          <a:xfrm>
            <a:off x="5210292" y="3871472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B8B7AA3-F3B4-4C35-A5AE-6CD50CFF1739}"/>
              </a:ext>
            </a:extLst>
          </p:cNvPr>
          <p:cNvSpPr/>
          <p:nvPr/>
        </p:nvSpPr>
        <p:spPr>
          <a:xfrm>
            <a:off x="5215352" y="3939425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5FE77F76-106C-4665-B072-7C8CAE1E16AA}"/>
              </a:ext>
            </a:extLst>
          </p:cNvPr>
          <p:cNvCxnSpPr>
            <a:cxnSpLocks/>
          </p:cNvCxnSpPr>
          <p:nvPr/>
        </p:nvCxnSpPr>
        <p:spPr>
          <a:xfrm>
            <a:off x="4162043" y="4310110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330C23F-5FCC-4F5D-A1AA-863E593F12D8}"/>
              </a:ext>
            </a:extLst>
          </p:cNvPr>
          <p:cNvCxnSpPr>
            <a:cxnSpLocks/>
          </p:cNvCxnSpPr>
          <p:nvPr/>
        </p:nvCxnSpPr>
        <p:spPr>
          <a:xfrm>
            <a:off x="4162043" y="4541637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E86F114B-F69A-466C-B774-D9FA6A763832}"/>
              </a:ext>
            </a:extLst>
          </p:cNvPr>
          <p:cNvCxnSpPr>
            <a:cxnSpLocks/>
          </p:cNvCxnSpPr>
          <p:nvPr/>
        </p:nvCxnSpPr>
        <p:spPr>
          <a:xfrm>
            <a:off x="4162043" y="4787419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27823460-3805-4067-858D-229F2B3BE78F}"/>
              </a:ext>
            </a:extLst>
          </p:cNvPr>
          <p:cNvCxnSpPr>
            <a:cxnSpLocks/>
          </p:cNvCxnSpPr>
          <p:nvPr/>
        </p:nvCxnSpPr>
        <p:spPr>
          <a:xfrm>
            <a:off x="4162043" y="5018946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A2900973-C6AB-437B-9F82-FB6430513B84}"/>
              </a:ext>
            </a:extLst>
          </p:cNvPr>
          <p:cNvCxnSpPr>
            <a:cxnSpLocks/>
          </p:cNvCxnSpPr>
          <p:nvPr/>
        </p:nvCxnSpPr>
        <p:spPr>
          <a:xfrm>
            <a:off x="4162043" y="5254086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9B71A12-4804-4526-9859-BE270BA5C256}"/>
              </a:ext>
            </a:extLst>
          </p:cNvPr>
          <p:cNvSpPr/>
          <p:nvPr/>
        </p:nvSpPr>
        <p:spPr>
          <a:xfrm>
            <a:off x="4224916" y="4112244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2593990-C657-4F2B-9772-93CBC23092B4}"/>
              </a:ext>
            </a:extLst>
          </p:cNvPr>
          <p:cNvCxnSpPr>
            <a:cxnSpLocks/>
          </p:cNvCxnSpPr>
          <p:nvPr/>
        </p:nvCxnSpPr>
        <p:spPr>
          <a:xfrm>
            <a:off x="4224876" y="4111077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58C1241-4FD9-49ED-93B8-72477AD28938}"/>
              </a:ext>
            </a:extLst>
          </p:cNvPr>
          <p:cNvSpPr/>
          <p:nvPr/>
        </p:nvSpPr>
        <p:spPr>
          <a:xfrm>
            <a:off x="4224916" y="4335489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E9EAC848-3D26-478D-9EFB-2172ED92B0E8}"/>
              </a:ext>
            </a:extLst>
          </p:cNvPr>
          <p:cNvCxnSpPr>
            <a:cxnSpLocks/>
          </p:cNvCxnSpPr>
          <p:nvPr/>
        </p:nvCxnSpPr>
        <p:spPr>
          <a:xfrm>
            <a:off x="4224876" y="4334322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F12D614-85EF-46B3-BC57-11F623128DA7}"/>
              </a:ext>
            </a:extLst>
          </p:cNvPr>
          <p:cNvSpPr/>
          <p:nvPr/>
        </p:nvSpPr>
        <p:spPr>
          <a:xfrm>
            <a:off x="4230726" y="4568396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93C58259-B04A-4945-9C2A-7AECB3DDB700}"/>
              </a:ext>
            </a:extLst>
          </p:cNvPr>
          <p:cNvCxnSpPr>
            <a:cxnSpLocks/>
          </p:cNvCxnSpPr>
          <p:nvPr/>
        </p:nvCxnSpPr>
        <p:spPr>
          <a:xfrm>
            <a:off x="4230686" y="4567229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A212C40-6F49-43CF-A6DD-A2A82C698764}"/>
              </a:ext>
            </a:extLst>
          </p:cNvPr>
          <p:cNvSpPr/>
          <p:nvPr/>
        </p:nvSpPr>
        <p:spPr>
          <a:xfrm>
            <a:off x="4240927" y="4809571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7E37D3AC-D22B-48D1-8EEA-63054BF4D2D4}"/>
              </a:ext>
            </a:extLst>
          </p:cNvPr>
          <p:cNvCxnSpPr>
            <a:cxnSpLocks/>
          </p:cNvCxnSpPr>
          <p:nvPr/>
        </p:nvCxnSpPr>
        <p:spPr>
          <a:xfrm>
            <a:off x="4240887" y="4808404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163A6FD-3E31-453D-9B14-98EB1C894ED1}"/>
              </a:ext>
            </a:extLst>
          </p:cNvPr>
          <p:cNvSpPr/>
          <p:nvPr/>
        </p:nvSpPr>
        <p:spPr>
          <a:xfrm>
            <a:off x="4231749" y="5052382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6D9F493F-046D-45B6-A51A-17CCC07BE79D}"/>
              </a:ext>
            </a:extLst>
          </p:cNvPr>
          <p:cNvCxnSpPr>
            <a:cxnSpLocks/>
          </p:cNvCxnSpPr>
          <p:nvPr/>
        </p:nvCxnSpPr>
        <p:spPr>
          <a:xfrm>
            <a:off x="4231709" y="5051215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A745FF6-4CF7-44B1-A216-8A733022E1F0}"/>
              </a:ext>
            </a:extLst>
          </p:cNvPr>
          <p:cNvSpPr/>
          <p:nvPr/>
        </p:nvSpPr>
        <p:spPr>
          <a:xfrm>
            <a:off x="4230686" y="5276523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97853312-CE1E-4A6D-89C1-ECAD99C97DFB}"/>
              </a:ext>
            </a:extLst>
          </p:cNvPr>
          <p:cNvCxnSpPr>
            <a:cxnSpLocks/>
          </p:cNvCxnSpPr>
          <p:nvPr/>
        </p:nvCxnSpPr>
        <p:spPr>
          <a:xfrm>
            <a:off x="4230646" y="5275356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B54F05E8-2783-48F8-9DA6-97F2BC62D8AB}"/>
              </a:ext>
            </a:extLst>
          </p:cNvPr>
          <p:cNvSpPr txBox="1"/>
          <p:nvPr/>
        </p:nvSpPr>
        <p:spPr>
          <a:xfrm>
            <a:off x="4973689" y="5485048"/>
            <a:ext cx="4732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2B1A357-C2FE-4CA9-BB6F-542AA9A37B8E}"/>
              </a:ext>
            </a:extLst>
          </p:cNvPr>
          <p:cNvSpPr txBox="1"/>
          <p:nvPr/>
        </p:nvSpPr>
        <p:spPr>
          <a:xfrm>
            <a:off x="4354913" y="4055172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골든 </a:t>
            </a:r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모짜렐라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치즈스틱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79E2741-BD55-4952-81DA-4C09F8D2CB73}"/>
              </a:ext>
            </a:extLst>
          </p:cNvPr>
          <p:cNvSpPr txBox="1"/>
          <p:nvPr/>
        </p:nvSpPr>
        <p:spPr>
          <a:xfrm>
            <a:off x="4376608" y="4270300"/>
            <a:ext cx="17225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맥너겟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3FCEE78-B0B8-49EE-8F5F-2215ECA2E6EF}"/>
              </a:ext>
            </a:extLst>
          </p:cNvPr>
          <p:cNvSpPr txBox="1"/>
          <p:nvPr/>
        </p:nvSpPr>
        <p:spPr>
          <a:xfrm>
            <a:off x="4319889" y="4541290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맥윙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4B345010-2478-4CC5-B05B-FDB5707F8B66}"/>
              </a:ext>
            </a:extLst>
          </p:cNvPr>
          <p:cNvSpPr txBox="1"/>
          <p:nvPr/>
        </p:nvSpPr>
        <p:spPr>
          <a:xfrm>
            <a:off x="4354912" y="4779386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맥스파이시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치킨텐더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A0D3EBB-E78D-455D-BDA2-78E36C39B549}"/>
              </a:ext>
            </a:extLst>
          </p:cNvPr>
          <p:cNvSpPr txBox="1"/>
          <p:nvPr/>
        </p:nvSpPr>
        <p:spPr>
          <a:xfrm>
            <a:off x="4180361" y="5025780"/>
            <a:ext cx="15780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상하이 치킨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스낵랩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BD3A0A3-5395-4037-AF4C-C961ECE99D1F}"/>
              </a:ext>
            </a:extLst>
          </p:cNvPr>
          <p:cNvSpPr txBox="1"/>
          <p:nvPr/>
        </p:nvSpPr>
        <p:spPr>
          <a:xfrm>
            <a:off x="4327405" y="5216811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후렌치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후라이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D5B1AD4-7F5E-434B-BE71-0DEB761E94A9}"/>
              </a:ext>
            </a:extLst>
          </p:cNvPr>
          <p:cNvSpPr/>
          <p:nvPr/>
        </p:nvSpPr>
        <p:spPr>
          <a:xfrm>
            <a:off x="6468099" y="1460212"/>
            <a:ext cx="422357" cy="30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91AE930B-9E62-49A7-9352-FEC3E76ABE9B}"/>
              </a:ext>
            </a:extLst>
          </p:cNvPr>
          <p:cNvCxnSpPr>
            <a:cxnSpLocks/>
          </p:cNvCxnSpPr>
          <p:nvPr/>
        </p:nvCxnSpPr>
        <p:spPr>
          <a:xfrm>
            <a:off x="6472248" y="1477895"/>
            <a:ext cx="429814" cy="290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4A710B43-B4F1-4BCE-9C32-A52652A148F5}"/>
              </a:ext>
            </a:extLst>
          </p:cNvPr>
          <p:cNvSpPr txBox="1"/>
          <p:nvPr/>
        </p:nvSpPr>
        <p:spPr>
          <a:xfrm>
            <a:off x="6154012" y="1849855"/>
            <a:ext cx="522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세트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B504CE-5F13-450B-BE34-D40EA023AE7B}"/>
              </a:ext>
            </a:extLst>
          </p:cNvPr>
          <p:cNvSpPr txBox="1"/>
          <p:nvPr/>
        </p:nvSpPr>
        <p:spPr>
          <a:xfrm flipH="1">
            <a:off x="6781951" y="1887639"/>
            <a:ext cx="10053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542DE93-31B2-4BE0-9E98-6ABCB7821258}"/>
              </a:ext>
            </a:extLst>
          </p:cNvPr>
          <p:cNvSpPr txBox="1"/>
          <p:nvPr/>
        </p:nvSpPr>
        <p:spPr>
          <a:xfrm>
            <a:off x="6133242" y="1314869"/>
            <a:ext cx="5870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세트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9941C910-166F-4C1F-8199-DAEE8B59468C}"/>
              </a:ext>
            </a:extLst>
          </p:cNvPr>
          <p:cNvCxnSpPr>
            <a:cxnSpLocks/>
          </p:cNvCxnSpPr>
          <p:nvPr/>
        </p:nvCxnSpPr>
        <p:spPr>
          <a:xfrm>
            <a:off x="6095259" y="1088333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392684D6-2E15-4AF9-88E5-E3585ADD46A2}"/>
              </a:ext>
            </a:extLst>
          </p:cNvPr>
          <p:cNvCxnSpPr>
            <a:cxnSpLocks/>
          </p:cNvCxnSpPr>
          <p:nvPr/>
        </p:nvCxnSpPr>
        <p:spPr>
          <a:xfrm>
            <a:off x="6104222" y="1245559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FFC437D7-A86C-46A9-9981-071C4EC141FF}"/>
              </a:ext>
            </a:extLst>
          </p:cNvPr>
          <p:cNvCxnSpPr>
            <a:cxnSpLocks/>
          </p:cNvCxnSpPr>
          <p:nvPr/>
        </p:nvCxnSpPr>
        <p:spPr>
          <a:xfrm>
            <a:off x="6104222" y="2760950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246ED3C9-DAAD-4863-B692-F74A17B5E4CA}"/>
              </a:ext>
            </a:extLst>
          </p:cNvPr>
          <p:cNvCxnSpPr>
            <a:cxnSpLocks/>
          </p:cNvCxnSpPr>
          <p:nvPr/>
        </p:nvCxnSpPr>
        <p:spPr>
          <a:xfrm>
            <a:off x="6330624" y="2760952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16CFAE3-29D3-4B97-8C41-19A7A6359F88}"/>
              </a:ext>
            </a:extLst>
          </p:cNvPr>
          <p:cNvSpPr txBox="1"/>
          <p:nvPr/>
        </p:nvSpPr>
        <p:spPr>
          <a:xfrm>
            <a:off x="6494553" y="941278"/>
            <a:ext cx="5453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A881283-EB92-474F-939E-7B04E7269BE2}"/>
              </a:ext>
            </a:extLst>
          </p:cNvPr>
          <p:cNvSpPr txBox="1"/>
          <p:nvPr/>
        </p:nvSpPr>
        <p:spPr>
          <a:xfrm>
            <a:off x="6048064" y="1079011"/>
            <a:ext cx="7187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8FFC16B-B787-41A7-BF07-9C2608E0848F}"/>
              </a:ext>
            </a:extLst>
          </p:cNvPr>
          <p:cNvSpPr txBox="1"/>
          <p:nvPr/>
        </p:nvSpPr>
        <p:spPr>
          <a:xfrm>
            <a:off x="6083434" y="2777995"/>
            <a:ext cx="2808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DB574B5-AE94-4A58-ABE6-C81AFE58DA9A}"/>
              </a:ext>
            </a:extLst>
          </p:cNvPr>
          <p:cNvSpPr txBox="1"/>
          <p:nvPr/>
        </p:nvSpPr>
        <p:spPr>
          <a:xfrm>
            <a:off x="6279584" y="2726958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2C58B64-043C-4205-84C2-2A8C23BB8DF4}"/>
              </a:ext>
            </a:extLst>
          </p:cNvPr>
          <p:cNvSpPr txBox="1"/>
          <p:nvPr/>
        </p:nvSpPr>
        <p:spPr>
          <a:xfrm>
            <a:off x="6488396" y="2777995"/>
            <a:ext cx="3770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7BC0DBA-047D-4973-9486-192DED4BBB29}"/>
              </a:ext>
            </a:extLst>
          </p:cNvPr>
          <p:cNvSpPr txBox="1"/>
          <p:nvPr/>
        </p:nvSpPr>
        <p:spPr>
          <a:xfrm>
            <a:off x="6713549" y="2741905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129BD49C-FE22-45F4-A635-875C50B7BA5E}"/>
              </a:ext>
            </a:extLst>
          </p:cNvPr>
          <p:cNvSpPr txBox="1"/>
          <p:nvPr/>
        </p:nvSpPr>
        <p:spPr>
          <a:xfrm>
            <a:off x="6906690" y="2785220"/>
            <a:ext cx="4732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67A495B8-907A-4049-8479-21257D2D8636}"/>
              </a:ext>
            </a:extLst>
          </p:cNvPr>
          <p:cNvCxnSpPr>
            <a:cxnSpLocks/>
          </p:cNvCxnSpPr>
          <p:nvPr/>
        </p:nvCxnSpPr>
        <p:spPr>
          <a:xfrm>
            <a:off x="6545778" y="2760953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550BBB9B-019F-4BBD-BA07-8FD308819B58}"/>
              </a:ext>
            </a:extLst>
          </p:cNvPr>
          <p:cNvCxnSpPr>
            <a:cxnSpLocks/>
          </p:cNvCxnSpPr>
          <p:nvPr/>
        </p:nvCxnSpPr>
        <p:spPr>
          <a:xfrm>
            <a:off x="6778857" y="2769914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09CC8EC8-A834-4D8A-BF0E-F09FDF7DF6ED}"/>
              </a:ext>
            </a:extLst>
          </p:cNvPr>
          <p:cNvCxnSpPr>
            <a:cxnSpLocks/>
          </p:cNvCxnSpPr>
          <p:nvPr/>
        </p:nvCxnSpPr>
        <p:spPr>
          <a:xfrm>
            <a:off x="6994011" y="2769915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E0607F8-7C5A-4F12-9FAD-61F9A2AD4FC3}"/>
              </a:ext>
            </a:extLst>
          </p:cNvPr>
          <p:cNvSpPr/>
          <p:nvPr/>
        </p:nvSpPr>
        <p:spPr>
          <a:xfrm>
            <a:off x="6916695" y="1083151"/>
            <a:ext cx="213143" cy="167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7143A23-45A0-48E6-A0B5-078EBB6A3D82}"/>
              </a:ext>
            </a:extLst>
          </p:cNvPr>
          <p:cNvSpPr/>
          <p:nvPr/>
        </p:nvSpPr>
        <p:spPr>
          <a:xfrm>
            <a:off x="6721206" y="1066928"/>
            <a:ext cx="5996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  <a:endParaRPr lang="ko-KR" altLang="en-US" sz="400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FA2569C4-B270-4C84-A912-77454ECA9782}"/>
              </a:ext>
            </a:extLst>
          </p:cNvPr>
          <p:cNvSpPr/>
          <p:nvPr/>
        </p:nvSpPr>
        <p:spPr>
          <a:xfrm>
            <a:off x="7143508" y="1090903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D680D55E-73C4-4798-A0B2-A30AB93EC0C3}"/>
              </a:ext>
            </a:extLst>
          </p:cNvPr>
          <p:cNvSpPr/>
          <p:nvPr/>
        </p:nvSpPr>
        <p:spPr>
          <a:xfrm>
            <a:off x="7143508" y="1154205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05AF4B66-3D58-4F31-B95C-9B1BE5729235}"/>
              </a:ext>
            </a:extLst>
          </p:cNvPr>
          <p:cNvSpPr/>
          <p:nvPr/>
        </p:nvSpPr>
        <p:spPr>
          <a:xfrm>
            <a:off x="7148568" y="1222158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ABD96363-9C73-4C1F-A76B-1E769C0A7717}"/>
              </a:ext>
            </a:extLst>
          </p:cNvPr>
          <p:cNvCxnSpPr>
            <a:cxnSpLocks/>
          </p:cNvCxnSpPr>
          <p:nvPr/>
        </p:nvCxnSpPr>
        <p:spPr>
          <a:xfrm>
            <a:off x="6190935" y="1856451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CF1830D-A5CC-4840-A5ED-7DC4B075EBE8}"/>
              </a:ext>
            </a:extLst>
          </p:cNvPr>
          <p:cNvSpPr/>
          <p:nvPr/>
        </p:nvSpPr>
        <p:spPr>
          <a:xfrm>
            <a:off x="6190935" y="1334881"/>
            <a:ext cx="944467" cy="97946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0CAA49F9-66E2-4411-BB4A-8841E2BBDBE9}"/>
              </a:ext>
            </a:extLst>
          </p:cNvPr>
          <p:cNvCxnSpPr>
            <a:cxnSpLocks/>
          </p:cNvCxnSpPr>
          <p:nvPr/>
        </p:nvCxnSpPr>
        <p:spPr>
          <a:xfrm>
            <a:off x="6196325" y="2084439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C5A87FE-E997-4210-8035-E7D53E42EC82}"/>
              </a:ext>
            </a:extLst>
          </p:cNvPr>
          <p:cNvSpPr txBox="1"/>
          <p:nvPr/>
        </p:nvSpPr>
        <p:spPr>
          <a:xfrm>
            <a:off x="6138445" y="2091795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라지 세트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FBB4A3C-792C-4552-AC4E-BB9BFA2EE8C4}"/>
              </a:ext>
            </a:extLst>
          </p:cNvPr>
          <p:cNvSpPr txBox="1"/>
          <p:nvPr/>
        </p:nvSpPr>
        <p:spPr>
          <a:xfrm flipH="1">
            <a:off x="6782327" y="2120614"/>
            <a:ext cx="10053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A16B9FB-E182-4A0C-8DDF-7C8B2C9BCB0E}"/>
              </a:ext>
            </a:extLst>
          </p:cNvPr>
          <p:cNvSpPr txBox="1"/>
          <p:nvPr/>
        </p:nvSpPr>
        <p:spPr>
          <a:xfrm>
            <a:off x="8475297" y="1516419"/>
            <a:ext cx="439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 확인</a:t>
            </a: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84EAB71-3611-45F4-80B5-A3136DF56577}"/>
              </a:ext>
            </a:extLst>
          </p:cNvPr>
          <p:cNvSpPr txBox="1"/>
          <p:nvPr/>
        </p:nvSpPr>
        <p:spPr>
          <a:xfrm>
            <a:off x="8130083" y="1523643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알레르기정보</a:t>
            </a: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4744770D-54A2-4923-B95C-A20E9674E942}"/>
              </a:ext>
            </a:extLst>
          </p:cNvPr>
          <p:cNvSpPr/>
          <p:nvPr/>
        </p:nvSpPr>
        <p:spPr>
          <a:xfrm>
            <a:off x="8225337" y="1535559"/>
            <a:ext cx="288039" cy="155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4DDC253-A54F-471C-8A3C-4E72FEC37142}"/>
              </a:ext>
            </a:extLst>
          </p:cNvPr>
          <p:cNvSpPr txBox="1"/>
          <p:nvPr/>
        </p:nvSpPr>
        <p:spPr>
          <a:xfrm flipH="1">
            <a:off x="8293112" y="1684410"/>
            <a:ext cx="1055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1E5D3F89-07D3-4BAD-99B6-B729CC6C8686}"/>
              </a:ext>
            </a:extLst>
          </p:cNvPr>
          <p:cNvSpPr txBox="1"/>
          <p:nvPr/>
        </p:nvSpPr>
        <p:spPr>
          <a:xfrm flipV="1">
            <a:off x="8407107" y="1691895"/>
            <a:ext cx="1488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BAD77248-9EA9-4B11-BF0E-A32587434629}"/>
              </a:ext>
            </a:extLst>
          </p:cNvPr>
          <p:cNvCxnSpPr>
            <a:cxnSpLocks/>
            <a:endCxn id="229" idx="3"/>
          </p:cNvCxnSpPr>
          <p:nvPr/>
        </p:nvCxnSpPr>
        <p:spPr>
          <a:xfrm>
            <a:off x="8292158" y="1732901"/>
            <a:ext cx="952" cy="43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BE691F90-B5AF-478D-BFCC-6551FF794DCD}"/>
              </a:ext>
            </a:extLst>
          </p:cNvPr>
          <p:cNvCxnSpPr>
            <a:cxnSpLocks/>
            <a:endCxn id="279" idx="2"/>
          </p:cNvCxnSpPr>
          <p:nvPr/>
        </p:nvCxnSpPr>
        <p:spPr>
          <a:xfrm flipH="1">
            <a:off x="8373517" y="1735765"/>
            <a:ext cx="54652" cy="73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EBD014D8-A1CB-4C4D-8413-D43B6F10F987}"/>
              </a:ext>
            </a:extLst>
          </p:cNvPr>
          <p:cNvSpPr/>
          <p:nvPr/>
        </p:nvSpPr>
        <p:spPr>
          <a:xfrm>
            <a:off x="8961460" y="2310423"/>
            <a:ext cx="153640" cy="1082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D96917B-7311-4D3E-9B46-5A7586021F1B}"/>
              </a:ext>
            </a:extLst>
          </p:cNvPr>
          <p:cNvSpPr txBox="1"/>
          <p:nvPr/>
        </p:nvSpPr>
        <p:spPr>
          <a:xfrm>
            <a:off x="8899876" y="2293293"/>
            <a:ext cx="28084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19D9558-B981-41F0-A325-307948470B88}"/>
              </a:ext>
            </a:extLst>
          </p:cNvPr>
          <p:cNvSpPr txBox="1"/>
          <p:nvPr/>
        </p:nvSpPr>
        <p:spPr>
          <a:xfrm>
            <a:off x="8360520" y="2303135"/>
            <a:ext cx="67999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후렌치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후라이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미디엄</a:t>
            </a:r>
            <a:endParaRPr lang="ko-KR" altLang="en-US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7732EAA-DBD7-4F6A-AA95-499C84C7F66D}"/>
              </a:ext>
            </a:extLst>
          </p:cNvPr>
          <p:cNvSpPr txBox="1"/>
          <p:nvPr/>
        </p:nvSpPr>
        <p:spPr>
          <a:xfrm>
            <a:off x="8370011" y="2520437"/>
            <a:ext cx="56938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코카콜라 </a:t>
            </a:r>
            <a: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미디엄</a:t>
            </a:r>
            <a:endParaRPr lang="ko-KR" altLang="en-US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680AB22D-69A9-48DE-A385-DAD3506A96AC}"/>
              </a:ext>
            </a:extLst>
          </p:cNvPr>
          <p:cNvSpPr txBox="1"/>
          <p:nvPr/>
        </p:nvSpPr>
        <p:spPr>
          <a:xfrm>
            <a:off x="8410643" y="2040943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A5F9575-6FA4-4FB4-AA2C-12C0452572A4}"/>
              </a:ext>
            </a:extLst>
          </p:cNvPr>
          <p:cNvSpPr txBox="1"/>
          <p:nvPr/>
        </p:nvSpPr>
        <p:spPr>
          <a:xfrm>
            <a:off x="8835152" y="1556381"/>
            <a:ext cx="36740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6BB15F8A-B9FD-4FA8-89F6-0D4F438CB475}"/>
              </a:ext>
            </a:extLst>
          </p:cNvPr>
          <p:cNvSpPr/>
          <p:nvPr/>
        </p:nvSpPr>
        <p:spPr>
          <a:xfrm>
            <a:off x="8098582" y="786877"/>
            <a:ext cx="1122707" cy="2184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027DE6F-4512-43D4-A2F2-65B916B7B304}"/>
              </a:ext>
            </a:extLst>
          </p:cNvPr>
          <p:cNvSpPr/>
          <p:nvPr/>
        </p:nvSpPr>
        <p:spPr>
          <a:xfrm>
            <a:off x="8471422" y="1211840"/>
            <a:ext cx="422357" cy="30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EE2B0D8A-3425-439C-B95A-F4D802A790D5}"/>
              </a:ext>
            </a:extLst>
          </p:cNvPr>
          <p:cNvCxnSpPr>
            <a:cxnSpLocks/>
          </p:cNvCxnSpPr>
          <p:nvPr/>
        </p:nvCxnSpPr>
        <p:spPr>
          <a:xfrm>
            <a:off x="8475571" y="1229523"/>
            <a:ext cx="429814" cy="290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54E04720-2E56-4912-96E0-4671814F3BDA}"/>
              </a:ext>
            </a:extLst>
          </p:cNvPr>
          <p:cNvSpPr txBox="1"/>
          <p:nvPr/>
        </p:nvSpPr>
        <p:spPr>
          <a:xfrm>
            <a:off x="8130660" y="1102357"/>
            <a:ext cx="56297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라지 세트</a:t>
            </a: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0F7FB26F-D554-4FAA-98FA-304D257F0594}"/>
              </a:ext>
            </a:extLst>
          </p:cNvPr>
          <p:cNvCxnSpPr>
            <a:cxnSpLocks/>
          </p:cNvCxnSpPr>
          <p:nvPr/>
        </p:nvCxnSpPr>
        <p:spPr>
          <a:xfrm>
            <a:off x="8098582" y="902716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904E63A3-A0A9-4690-8116-8B7EE9779F2D}"/>
              </a:ext>
            </a:extLst>
          </p:cNvPr>
          <p:cNvCxnSpPr>
            <a:cxnSpLocks/>
          </p:cNvCxnSpPr>
          <p:nvPr/>
        </p:nvCxnSpPr>
        <p:spPr>
          <a:xfrm>
            <a:off x="8107545" y="1059942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F4030CFC-02AB-4E44-BB7D-A87A2DBF283E}"/>
              </a:ext>
            </a:extLst>
          </p:cNvPr>
          <p:cNvCxnSpPr>
            <a:cxnSpLocks/>
          </p:cNvCxnSpPr>
          <p:nvPr/>
        </p:nvCxnSpPr>
        <p:spPr>
          <a:xfrm>
            <a:off x="8106770" y="2762909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EB66DA5B-982F-4144-861A-1534E3D18BA4}"/>
              </a:ext>
            </a:extLst>
          </p:cNvPr>
          <p:cNvCxnSpPr>
            <a:cxnSpLocks/>
          </p:cNvCxnSpPr>
          <p:nvPr/>
        </p:nvCxnSpPr>
        <p:spPr>
          <a:xfrm>
            <a:off x="8333172" y="2762911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47BCA50B-F83F-4A4A-8794-6BBE02616766}"/>
              </a:ext>
            </a:extLst>
          </p:cNvPr>
          <p:cNvSpPr txBox="1"/>
          <p:nvPr/>
        </p:nvSpPr>
        <p:spPr>
          <a:xfrm>
            <a:off x="8051387" y="893394"/>
            <a:ext cx="7187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98E6B598-4EE2-4C00-8703-7FE5E816C2D4}"/>
              </a:ext>
            </a:extLst>
          </p:cNvPr>
          <p:cNvSpPr txBox="1"/>
          <p:nvPr/>
        </p:nvSpPr>
        <p:spPr>
          <a:xfrm>
            <a:off x="8085982" y="2779954"/>
            <a:ext cx="2808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F0C5B312-F741-4BBA-8DE2-67444F258FBC}"/>
              </a:ext>
            </a:extLst>
          </p:cNvPr>
          <p:cNvSpPr txBox="1"/>
          <p:nvPr/>
        </p:nvSpPr>
        <p:spPr>
          <a:xfrm>
            <a:off x="8282132" y="2728917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D23A39D-2415-4CD0-8B0B-D5F8358441D9}"/>
              </a:ext>
            </a:extLst>
          </p:cNvPr>
          <p:cNvSpPr txBox="1"/>
          <p:nvPr/>
        </p:nvSpPr>
        <p:spPr>
          <a:xfrm>
            <a:off x="8490944" y="2779954"/>
            <a:ext cx="3770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8D3FEB8-6162-4C6D-81AB-2A479D492451}"/>
              </a:ext>
            </a:extLst>
          </p:cNvPr>
          <p:cNvSpPr txBox="1"/>
          <p:nvPr/>
        </p:nvSpPr>
        <p:spPr>
          <a:xfrm>
            <a:off x="8716097" y="2743864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2C4587D4-7495-448D-BE16-71F85BF42703}"/>
              </a:ext>
            </a:extLst>
          </p:cNvPr>
          <p:cNvSpPr txBox="1"/>
          <p:nvPr/>
        </p:nvSpPr>
        <p:spPr>
          <a:xfrm>
            <a:off x="8909238" y="2787179"/>
            <a:ext cx="4732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601298F8-4312-44FC-BC44-DFCDDAB7ECA1}"/>
              </a:ext>
            </a:extLst>
          </p:cNvPr>
          <p:cNvCxnSpPr>
            <a:cxnSpLocks/>
          </p:cNvCxnSpPr>
          <p:nvPr/>
        </p:nvCxnSpPr>
        <p:spPr>
          <a:xfrm>
            <a:off x="8548326" y="2762912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13463F0B-1661-4107-904B-788A3D411E7E}"/>
              </a:ext>
            </a:extLst>
          </p:cNvPr>
          <p:cNvCxnSpPr>
            <a:cxnSpLocks/>
          </p:cNvCxnSpPr>
          <p:nvPr/>
        </p:nvCxnSpPr>
        <p:spPr>
          <a:xfrm>
            <a:off x="8781405" y="2771873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66C2F51A-0F0C-40ED-855E-9651789DF66A}"/>
              </a:ext>
            </a:extLst>
          </p:cNvPr>
          <p:cNvCxnSpPr>
            <a:cxnSpLocks/>
          </p:cNvCxnSpPr>
          <p:nvPr/>
        </p:nvCxnSpPr>
        <p:spPr>
          <a:xfrm>
            <a:off x="8996559" y="2771874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AFF8C761-478F-4135-9114-B10A5A98FAD1}"/>
              </a:ext>
            </a:extLst>
          </p:cNvPr>
          <p:cNvSpPr/>
          <p:nvPr/>
        </p:nvSpPr>
        <p:spPr>
          <a:xfrm>
            <a:off x="8920018" y="897534"/>
            <a:ext cx="213143" cy="167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A72A47A6-4830-4F0B-BED5-BD3B5E16E354}"/>
              </a:ext>
            </a:extLst>
          </p:cNvPr>
          <p:cNvSpPr/>
          <p:nvPr/>
        </p:nvSpPr>
        <p:spPr>
          <a:xfrm>
            <a:off x="8724529" y="881311"/>
            <a:ext cx="5996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  <a:endParaRPr lang="ko-KR" altLang="en-US" sz="400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08B0BC62-6DD5-492A-9A22-6C2EDA0EF930}"/>
              </a:ext>
            </a:extLst>
          </p:cNvPr>
          <p:cNvSpPr/>
          <p:nvPr/>
        </p:nvSpPr>
        <p:spPr>
          <a:xfrm>
            <a:off x="9146831" y="905286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F5695EE6-0B39-4A0B-AAD3-862364A8D66A}"/>
              </a:ext>
            </a:extLst>
          </p:cNvPr>
          <p:cNvSpPr/>
          <p:nvPr/>
        </p:nvSpPr>
        <p:spPr>
          <a:xfrm>
            <a:off x="9146831" y="968588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F88E5F83-B44E-4E9C-9598-D503B5A83AE4}"/>
              </a:ext>
            </a:extLst>
          </p:cNvPr>
          <p:cNvSpPr/>
          <p:nvPr/>
        </p:nvSpPr>
        <p:spPr>
          <a:xfrm>
            <a:off x="9151891" y="1036541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EC2CED91-B469-4672-B6BB-62D26B6AE714}"/>
              </a:ext>
            </a:extLst>
          </p:cNvPr>
          <p:cNvCxnSpPr>
            <a:cxnSpLocks/>
          </p:cNvCxnSpPr>
          <p:nvPr/>
        </p:nvCxnSpPr>
        <p:spPr>
          <a:xfrm>
            <a:off x="8194258" y="1715659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EF67228A-497A-4A80-94CF-A652A419751D}"/>
              </a:ext>
            </a:extLst>
          </p:cNvPr>
          <p:cNvSpPr/>
          <p:nvPr/>
        </p:nvSpPr>
        <p:spPr>
          <a:xfrm>
            <a:off x="8194258" y="1122369"/>
            <a:ext cx="944467" cy="69241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9763323A-DACA-48F3-80AA-F9BCBD13052F}"/>
              </a:ext>
            </a:extLst>
          </p:cNvPr>
          <p:cNvCxnSpPr>
            <a:cxnSpLocks/>
          </p:cNvCxnSpPr>
          <p:nvPr/>
        </p:nvCxnSpPr>
        <p:spPr>
          <a:xfrm>
            <a:off x="8190483" y="1995669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2AD3A03-519C-475C-9BDB-30C050CB4260}"/>
              </a:ext>
            </a:extLst>
          </p:cNvPr>
          <p:cNvSpPr/>
          <p:nvPr/>
        </p:nvSpPr>
        <p:spPr>
          <a:xfrm>
            <a:off x="8194257" y="1897286"/>
            <a:ext cx="944467" cy="79756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E6D3C55-1DBB-45F9-AB5E-8F30BF71CB97}"/>
              </a:ext>
            </a:extLst>
          </p:cNvPr>
          <p:cNvSpPr txBox="1"/>
          <p:nvPr/>
        </p:nvSpPr>
        <p:spPr>
          <a:xfrm>
            <a:off x="8191491" y="1871983"/>
            <a:ext cx="34496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4018826C-24EC-4025-9DFA-59DF02D8F66E}"/>
              </a:ext>
            </a:extLst>
          </p:cNvPr>
          <p:cNvSpPr/>
          <p:nvPr/>
        </p:nvSpPr>
        <p:spPr>
          <a:xfrm>
            <a:off x="8229986" y="2036824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3F64A8EA-3BA2-42EC-840D-41D36C6F6749}"/>
              </a:ext>
            </a:extLst>
          </p:cNvPr>
          <p:cNvCxnSpPr>
            <a:cxnSpLocks/>
          </p:cNvCxnSpPr>
          <p:nvPr/>
        </p:nvCxnSpPr>
        <p:spPr>
          <a:xfrm>
            <a:off x="8229946" y="2035657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42A810B-4511-4F27-ADB2-C452358E7287}"/>
              </a:ext>
            </a:extLst>
          </p:cNvPr>
          <p:cNvSpPr/>
          <p:nvPr/>
        </p:nvSpPr>
        <p:spPr>
          <a:xfrm>
            <a:off x="8239063" y="2484923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5FDF90C8-B51E-4C90-8F02-BB4D3801C212}"/>
              </a:ext>
            </a:extLst>
          </p:cNvPr>
          <p:cNvCxnSpPr>
            <a:cxnSpLocks/>
          </p:cNvCxnSpPr>
          <p:nvPr/>
        </p:nvCxnSpPr>
        <p:spPr>
          <a:xfrm>
            <a:off x="8239023" y="2483756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2D9E2229-4111-4FDD-B36D-CD32BCF05E7D}"/>
              </a:ext>
            </a:extLst>
          </p:cNvPr>
          <p:cNvSpPr/>
          <p:nvPr/>
        </p:nvSpPr>
        <p:spPr>
          <a:xfrm>
            <a:off x="8229946" y="2260283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A0B02F40-B991-42CA-8C95-E2173003AF2B}"/>
              </a:ext>
            </a:extLst>
          </p:cNvPr>
          <p:cNvCxnSpPr>
            <a:cxnSpLocks/>
          </p:cNvCxnSpPr>
          <p:nvPr/>
        </p:nvCxnSpPr>
        <p:spPr>
          <a:xfrm>
            <a:off x="8229906" y="2259116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5E61B88E-23BE-4637-A9B3-6D803F8713E9}"/>
              </a:ext>
            </a:extLst>
          </p:cNvPr>
          <p:cNvCxnSpPr>
            <a:cxnSpLocks/>
          </p:cNvCxnSpPr>
          <p:nvPr/>
        </p:nvCxnSpPr>
        <p:spPr>
          <a:xfrm>
            <a:off x="8199821" y="2236964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A5ED184E-783E-4D19-967B-A2958490E525}"/>
              </a:ext>
            </a:extLst>
          </p:cNvPr>
          <p:cNvCxnSpPr>
            <a:cxnSpLocks/>
          </p:cNvCxnSpPr>
          <p:nvPr/>
        </p:nvCxnSpPr>
        <p:spPr>
          <a:xfrm>
            <a:off x="8199397" y="2464225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사각형: 둥근 모서리 273">
            <a:extLst>
              <a:ext uri="{FF2B5EF4-FFF2-40B4-BE49-F238E27FC236}">
                <a16:creationId xmlns:a16="http://schemas.microsoft.com/office/drawing/2014/main" id="{64F151A7-E25E-46C9-93A9-3FE8F3FB078C}"/>
              </a:ext>
            </a:extLst>
          </p:cNvPr>
          <p:cNvSpPr/>
          <p:nvPr/>
        </p:nvSpPr>
        <p:spPr>
          <a:xfrm>
            <a:off x="8951319" y="2539279"/>
            <a:ext cx="153640" cy="1082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7D3A068-4B2C-490C-9A27-DB8EAF60C25E}"/>
              </a:ext>
            </a:extLst>
          </p:cNvPr>
          <p:cNvSpPr txBox="1"/>
          <p:nvPr/>
        </p:nvSpPr>
        <p:spPr>
          <a:xfrm>
            <a:off x="8889735" y="2522149"/>
            <a:ext cx="28084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6150DF90-716B-4B29-A742-966FEBB12E5D}"/>
              </a:ext>
            </a:extLst>
          </p:cNvPr>
          <p:cNvSpPr/>
          <p:nvPr/>
        </p:nvSpPr>
        <p:spPr>
          <a:xfrm>
            <a:off x="8547115" y="1535129"/>
            <a:ext cx="288039" cy="155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사각형: 둥근 모서리 276">
            <a:extLst>
              <a:ext uri="{FF2B5EF4-FFF2-40B4-BE49-F238E27FC236}">
                <a16:creationId xmlns:a16="http://schemas.microsoft.com/office/drawing/2014/main" id="{D3B2FE85-0EC8-43FD-931B-6C7103AF9ACD}"/>
              </a:ext>
            </a:extLst>
          </p:cNvPr>
          <p:cNvSpPr/>
          <p:nvPr/>
        </p:nvSpPr>
        <p:spPr>
          <a:xfrm>
            <a:off x="8579704" y="1741060"/>
            <a:ext cx="302359" cy="76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6BEB1CF0-3DB8-440A-92B8-48EC59168DF7}"/>
              </a:ext>
            </a:extLst>
          </p:cNvPr>
          <p:cNvSpPr txBox="1"/>
          <p:nvPr/>
        </p:nvSpPr>
        <p:spPr>
          <a:xfrm>
            <a:off x="8505616" y="1718675"/>
            <a:ext cx="45397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</a:p>
        </p:txBody>
      </p:sp>
      <p:sp>
        <p:nvSpPr>
          <p:cNvPr id="279" name="사각형: 둥근 모서리 278">
            <a:extLst>
              <a:ext uri="{FF2B5EF4-FFF2-40B4-BE49-F238E27FC236}">
                <a16:creationId xmlns:a16="http://schemas.microsoft.com/office/drawing/2014/main" id="{18411469-8549-4ED3-8DDD-350452300DBF}"/>
              </a:ext>
            </a:extLst>
          </p:cNvPr>
          <p:cNvSpPr/>
          <p:nvPr/>
        </p:nvSpPr>
        <p:spPr>
          <a:xfrm>
            <a:off x="8222339" y="1732903"/>
            <a:ext cx="302359" cy="76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A5CD6C6-A3C1-495D-9BA1-EC569843764B}"/>
              </a:ext>
            </a:extLst>
          </p:cNvPr>
          <p:cNvSpPr/>
          <p:nvPr/>
        </p:nvSpPr>
        <p:spPr>
          <a:xfrm>
            <a:off x="8148858" y="1700445"/>
            <a:ext cx="20390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9B094EF-1A06-4852-94D1-BF5E122BE0B0}"/>
              </a:ext>
            </a:extLst>
          </p:cNvPr>
          <p:cNvSpPr/>
          <p:nvPr/>
        </p:nvSpPr>
        <p:spPr>
          <a:xfrm>
            <a:off x="6063286" y="3689761"/>
            <a:ext cx="1122707" cy="1992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6CB504B-D811-481F-A2FA-95DED4575156}"/>
              </a:ext>
            </a:extLst>
          </p:cNvPr>
          <p:cNvSpPr/>
          <p:nvPr/>
        </p:nvSpPr>
        <p:spPr>
          <a:xfrm>
            <a:off x="6436126" y="4177479"/>
            <a:ext cx="422357" cy="30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5EE1E321-3633-4731-9B52-02C2FDD81AEC}"/>
              </a:ext>
            </a:extLst>
          </p:cNvPr>
          <p:cNvCxnSpPr>
            <a:cxnSpLocks/>
          </p:cNvCxnSpPr>
          <p:nvPr/>
        </p:nvCxnSpPr>
        <p:spPr>
          <a:xfrm>
            <a:off x="6440275" y="4195162"/>
            <a:ext cx="429814" cy="290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>
            <a:extLst>
              <a:ext uri="{FF2B5EF4-FFF2-40B4-BE49-F238E27FC236}">
                <a16:creationId xmlns:a16="http://schemas.microsoft.com/office/drawing/2014/main" id="{621D1F4B-9B1F-42F3-9959-FFAC762EF235}"/>
              </a:ext>
            </a:extLst>
          </p:cNvPr>
          <p:cNvSpPr txBox="1"/>
          <p:nvPr/>
        </p:nvSpPr>
        <p:spPr>
          <a:xfrm>
            <a:off x="6227361" y="4567122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1041C6BF-B8DE-4873-BC72-E0D4B18A586B}"/>
              </a:ext>
            </a:extLst>
          </p:cNvPr>
          <p:cNvSpPr txBox="1"/>
          <p:nvPr/>
        </p:nvSpPr>
        <p:spPr>
          <a:xfrm>
            <a:off x="6113555" y="4032136"/>
            <a:ext cx="4010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4D30CC36-BB5F-4245-A908-C473CC17122F}"/>
              </a:ext>
            </a:extLst>
          </p:cNvPr>
          <p:cNvCxnSpPr>
            <a:cxnSpLocks/>
          </p:cNvCxnSpPr>
          <p:nvPr/>
        </p:nvCxnSpPr>
        <p:spPr>
          <a:xfrm>
            <a:off x="6063286" y="3805600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4090331A-D705-4A1F-8CDA-4AF6E0EBF9F1}"/>
              </a:ext>
            </a:extLst>
          </p:cNvPr>
          <p:cNvCxnSpPr>
            <a:cxnSpLocks/>
          </p:cNvCxnSpPr>
          <p:nvPr/>
        </p:nvCxnSpPr>
        <p:spPr>
          <a:xfrm>
            <a:off x="6072249" y="3962826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D0B84926-2CEC-4C97-87DA-A8549FCF563E}"/>
              </a:ext>
            </a:extLst>
          </p:cNvPr>
          <p:cNvCxnSpPr>
            <a:cxnSpLocks/>
          </p:cNvCxnSpPr>
          <p:nvPr/>
        </p:nvCxnSpPr>
        <p:spPr>
          <a:xfrm>
            <a:off x="6072249" y="5478217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52DCAF22-E724-4DF8-B399-7F24D37A3E48}"/>
              </a:ext>
            </a:extLst>
          </p:cNvPr>
          <p:cNvCxnSpPr>
            <a:cxnSpLocks/>
          </p:cNvCxnSpPr>
          <p:nvPr/>
        </p:nvCxnSpPr>
        <p:spPr>
          <a:xfrm>
            <a:off x="6298651" y="5478219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BA5DF012-1876-40F2-9B0F-AC181AB5886B}"/>
              </a:ext>
            </a:extLst>
          </p:cNvPr>
          <p:cNvSpPr txBox="1"/>
          <p:nvPr/>
        </p:nvSpPr>
        <p:spPr>
          <a:xfrm>
            <a:off x="6462580" y="3658545"/>
            <a:ext cx="5453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551D347B-785B-4489-A04D-13CB6AA07DED}"/>
              </a:ext>
            </a:extLst>
          </p:cNvPr>
          <p:cNvSpPr txBox="1"/>
          <p:nvPr/>
        </p:nvSpPr>
        <p:spPr>
          <a:xfrm>
            <a:off x="6016091" y="3796278"/>
            <a:ext cx="7187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47419669-56D5-4717-AD68-7B9091F15999}"/>
              </a:ext>
            </a:extLst>
          </p:cNvPr>
          <p:cNvSpPr txBox="1"/>
          <p:nvPr/>
        </p:nvSpPr>
        <p:spPr>
          <a:xfrm>
            <a:off x="6051461" y="5495262"/>
            <a:ext cx="2808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343D22C-F996-4A4D-B00C-C227A73E2252}"/>
              </a:ext>
            </a:extLst>
          </p:cNvPr>
          <p:cNvSpPr txBox="1"/>
          <p:nvPr/>
        </p:nvSpPr>
        <p:spPr>
          <a:xfrm>
            <a:off x="6247611" y="5444225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9CA03E4D-BA77-4C92-AFC3-70BE422585ED}"/>
              </a:ext>
            </a:extLst>
          </p:cNvPr>
          <p:cNvSpPr txBox="1"/>
          <p:nvPr/>
        </p:nvSpPr>
        <p:spPr>
          <a:xfrm>
            <a:off x="6456423" y="5495262"/>
            <a:ext cx="3770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E31D0003-D43F-4B9A-B3F8-FFC7F16CF062}"/>
              </a:ext>
            </a:extLst>
          </p:cNvPr>
          <p:cNvSpPr txBox="1"/>
          <p:nvPr/>
        </p:nvSpPr>
        <p:spPr>
          <a:xfrm>
            <a:off x="6681576" y="5459172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cxnSp>
        <p:nvCxnSpPr>
          <p:cNvPr id="296" name="직선 연결선 295">
            <a:extLst>
              <a:ext uri="{FF2B5EF4-FFF2-40B4-BE49-F238E27FC236}">
                <a16:creationId xmlns:a16="http://schemas.microsoft.com/office/drawing/2014/main" id="{A6B77936-3426-4012-8177-B9A65ACE1F9A}"/>
              </a:ext>
            </a:extLst>
          </p:cNvPr>
          <p:cNvCxnSpPr>
            <a:cxnSpLocks/>
          </p:cNvCxnSpPr>
          <p:nvPr/>
        </p:nvCxnSpPr>
        <p:spPr>
          <a:xfrm>
            <a:off x="6513805" y="5478220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3B99CE4D-E1C6-4EAD-B588-92BFDBD1B1FB}"/>
              </a:ext>
            </a:extLst>
          </p:cNvPr>
          <p:cNvCxnSpPr>
            <a:cxnSpLocks/>
          </p:cNvCxnSpPr>
          <p:nvPr/>
        </p:nvCxnSpPr>
        <p:spPr>
          <a:xfrm>
            <a:off x="6746884" y="5487181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20552F53-F301-409E-81D7-56E4E8FEECFD}"/>
              </a:ext>
            </a:extLst>
          </p:cNvPr>
          <p:cNvCxnSpPr>
            <a:cxnSpLocks/>
          </p:cNvCxnSpPr>
          <p:nvPr/>
        </p:nvCxnSpPr>
        <p:spPr>
          <a:xfrm>
            <a:off x="6962038" y="5487182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CB51ABA3-9F0B-468F-AB0E-028DA3190F78}"/>
              </a:ext>
            </a:extLst>
          </p:cNvPr>
          <p:cNvSpPr/>
          <p:nvPr/>
        </p:nvSpPr>
        <p:spPr>
          <a:xfrm>
            <a:off x="6884722" y="3800418"/>
            <a:ext cx="213143" cy="167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B5085FA6-CB86-4DA7-82B6-940F8079AF63}"/>
              </a:ext>
            </a:extLst>
          </p:cNvPr>
          <p:cNvSpPr/>
          <p:nvPr/>
        </p:nvSpPr>
        <p:spPr>
          <a:xfrm>
            <a:off x="7111535" y="3808170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DCE167F3-D93A-4AC6-9031-EDD06AE286AD}"/>
              </a:ext>
            </a:extLst>
          </p:cNvPr>
          <p:cNvSpPr/>
          <p:nvPr/>
        </p:nvSpPr>
        <p:spPr>
          <a:xfrm>
            <a:off x="7111535" y="3871472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835DE4E-8CAC-4DA5-9DAD-CD0545868018}"/>
              </a:ext>
            </a:extLst>
          </p:cNvPr>
          <p:cNvSpPr/>
          <p:nvPr/>
        </p:nvSpPr>
        <p:spPr>
          <a:xfrm>
            <a:off x="7116595" y="3939425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9F9C343A-598A-475A-94CD-BE2E7150DA99}"/>
              </a:ext>
            </a:extLst>
          </p:cNvPr>
          <p:cNvCxnSpPr>
            <a:cxnSpLocks/>
          </p:cNvCxnSpPr>
          <p:nvPr/>
        </p:nvCxnSpPr>
        <p:spPr>
          <a:xfrm>
            <a:off x="6158962" y="4573718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83F9DA32-2586-48AC-B0B7-F71C1C28C636}"/>
              </a:ext>
            </a:extLst>
          </p:cNvPr>
          <p:cNvSpPr/>
          <p:nvPr/>
        </p:nvSpPr>
        <p:spPr>
          <a:xfrm>
            <a:off x="6158962" y="4052148"/>
            <a:ext cx="944467" cy="120256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A4114EB5-026F-458E-B7C7-E93EA6EE1A6E}"/>
              </a:ext>
            </a:extLst>
          </p:cNvPr>
          <p:cNvCxnSpPr>
            <a:cxnSpLocks/>
          </p:cNvCxnSpPr>
          <p:nvPr/>
        </p:nvCxnSpPr>
        <p:spPr>
          <a:xfrm>
            <a:off x="6164352" y="4801706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>
            <a:extLst>
              <a:ext uri="{FF2B5EF4-FFF2-40B4-BE49-F238E27FC236}">
                <a16:creationId xmlns:a16="http://schemas.microsoft.com/office/drawing/2014/main" id="{2CE8ED91-E057-483C-912B-C04B4DDB85BF}"/>
              </a:ext>
            </a:extLst>
          </p:cNvPr>
          <p:cNvSpPr txBox="1"/>
          <p:nvPr/>
        </p:nvSpPr>
        <p:spPr>
          <a:xfrm>
            <a:off x="6227738" y="4809062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</a:t>
            </a: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9A75C98C-45B0-4D8A-AA7A-24B037A5C703}"/>
              </a:ext>
            </a:extLst>
          </p:cNvPr>
          <p:cNvSpPr/>
          <p:nvPr/>
        </p:nvSpPr>
        <p:spPr>
          <a:xfrm>
            <a:off x="6698305" y="3784229"/>
            <a:ext cx="5996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  <a:endParaRPr lang="ko-KR" altLang="en-US" sz="400" dirty="0"/>
          </a:p>
        </p:txBody>
      </p: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06A976CF-F85F-4BB9-BB57-8DE1E65EE1CE}"/>
              </a:ext>
            </a:extLst>
          </p:cNvPr>
          <p:cNvCxnSpPr>
            <a:cxnSpLocks/>
          </p:cNvCxnSpPr>
          <p:nvPr/>
        </p:nvCxnSpPr>
        <p:spPr>
          <a:xfrm>
            <a:off x="6155187" y="5038478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C7AA8694-F1C5-4087-9001-F4C3D5C7FA4E}"/>
              </a:ext>
            </a:extLst>
          </p:cNvPr>
          <p:cNvSpPr txBox="1"/>
          <p:nvPr/>
        </p:nvSpPr>
        <p:spPr>
          <a:xfrm>
            <a:off x="6227409" y="5034122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BB7CB5CA-3FCA-45A0-846F-A85A01B03CB6}"/>
              </a:ext>
            </a:extLst>
          </p:cNvPr>
          <p:cNvSpPr txBox="1"/>
          <p:nvPr/>
        </p:nvSpPr>
        <p:spPr>
          <a:xfrm flipH="1">
            <a:off x="6742495" y="4613718"/>
            <a:ext cx="10053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EE6B42E-1148-4656-A495-96C82A81928B}"/>
              </a:ext>
            </a:extLst>
          </p:cNvPr>
          <p:cNvSpPr txBox="1"/>
          <p:nvPr/>
        </p:nvSpPr>
        <p:spPr>
          <a:xfrm flipH="1">
            <a:off x="6742871" y="4846693"/>
            <a:ext cx="10053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48051697-D7DC-432D-A0A6-10977AD5ACCD}"/>
              </a:ext>
            </a:extLst>
          </p:cNvPr>
          <p:cNvSpPr txBox="1"/>
          <p:nvPr/>
        </p:nvSpPr>
        <p:spPr>
          <a:xfrm flipH="1">
            <a:off x="6735368" y="5070800"/>
            <a:ext cx="10053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62DE9AB-CAA6-4E7E-9A6B-94CF4C1D3118}"/>
              </a:ext>
            </a:extLst>
          </p:cNvPr>
          <p:cNvSpPr/>
          <p:nvPr/>
        </p:nvSpPr>
        <p:spPr>
          <a:xfrm>
            <a:off x="6178814" y="4621437"/>
            <a:ext cx="109021" cy="109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C2BAB1B8-6565-43A4-B490-BE6FB72B92FF}"/>
              </a:ext>
            </a:extLst>
          </p:cNvPr>
          <p:cNvCxnSpPr>
            <a:cxnSpLocks/>
          </p:cNvCxnSpPr>
          <p:nvPr/>
        </p:nvCxnSpPr>
        <p:spPr>
          <a:xfrm>
            <a:off x="6187777" y="4637957"/>
            <a:ext cx="80822" cy="83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2C18862-3807-4068-998F-8E2E50CDA960}"/>
              </a:ext>
            </a:extLst>
          </p:cNvPr>
          <p:cNvSpPr/>
          <p:nvPr/>
        </p:nvSpPr>
        <p:spPr>
          <a:xfrm>
            <a:off x="6178814" y="4863614"/>
            <a:ext cx="109021" cy="109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39B3AE92-3AC4-4E6A-9CC5-8AC0FD9E2BF3}"/>
              </a:ext>
            </a:extLst>
          </p:cNvPr>
          <p:cNvCxnSpPr>
            <a:cxnSpLocks/>
          </p:cNvCxnSpPr>
          <p:nvPr/>
        </p:nvCxnSpPr>
        <p:spPr>
          <a:xfrm>
            <a:off x="6187777" y="4880134"/>
            <a:ext cx="80822" cy="83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8B5640-06F5-4B23-BD3F-770DEF9BDDED}"/>
              </a:ext>
            </a:extLst>
          </p:cNvPr>
          <p:cNvSpPr/>
          <p:nvPr/>
        </p:nvSpPr>
        <p:spPr>
          <a:xfrm>
            <a:off x="6178814" y="5096647"/>
            <a:ext cx="109021" cy="109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19622916-3A47-4AE1-BACF-0E11C33C8BE9}"/>
              </a:ext>
            </a:extLst>
          </p:cNvPr>
          <p:cNvCxnSpPr>
            <a:cxnSpLocks/>
          </p:cNvCxnSpPr>
          <p:nvPr/>
        </p:nvCxnSpPr>
        <p:spPr>
          <a:xfrm>
            <a:off x="6187777" y="5113167"/>
            <a:ext cx="80822" cy="83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02D547DE-D43E-4AC8-A195-D71A01FCE50E}"/>
              </a:ext>
            </a:extLst>
          </p:cNvPr>
          <p:cNvSpPr txBox="1"/>
          <p:nvPr/>
        </p:nvSpPr>
        <p:spPr>
          <a:xfrm>
            <a:off x="8128578" y="4300996"/>
            <a:ext cx="2584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영양</a:t>
            </a:r>
            <a:endParaRPr lang="en-US" altLang="ko-KR" sz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2B18CA6-2AA9-44E7-9A6F-BE476D5B26F2}"/>
              </a:ext>
            </a:extLst>
          </p:cNvPr>
          <p:cNvSpPr txBox="1"/>
          <p:nvPr/>
        </p:nvSpPr>
        <p:spPr>
          <a:xfrm>
            <a:off x="8520584" y="4312763"/>
            <a:ext cx="3802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 확인</a:t>
            </a:r>
            <a:endParaRPr lang="en-US" altLang="ko-KR" sz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964C0C6A-D47F-4B43-99FC-8535E76DB2A5}"/>
              </a:ext>
            </a:extLst>
          </p:cNvPr>
          <p:cNvSpPr txBox="1"/>
          <p:nvPr/>
        </p:nvSpPr>
        <p:spPr>
          <a:xfrm>
            <a:off x="8234881" y="4305817"/>
            <a:ext cx="4058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알레르기정보</a:t>
            </a:r>
            <a:endParaRPr lang="en-US" altLang="ko-KR" sz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E9F3DC3-5960-435A-9091-3BF32F3D4F84}"/>
              </a:ext>
            </a:extLst>
          </p:cNvPr>
          <p:cNvSpPr txBox="1"/>
          <p:nvPr/>
        </p:nvSpPr>
        <p:spPr>
          <a:xfrm flipH="1">
            <a:off x="8276857" y="4437024"/>
            <a:ext cx="1055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675CDE3-99FE-491C-B03D-9AE73DF08701}"/>
              </a:ext>
            </a:extLst>
          </p:cNvPr>
          <p:cNvSpPr txBox="1"/>
          <p:nvPr/>
        </p:nvSpPr>
        <p:spPr>
          <a:xfrm flipV="1">
            <a:off x="8390852" y="4444509"/>
            <a:ext cx="1488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F7C0EC2D-65DC-4546-B4B3-97B0C043A76C}"/>
              </a:ext>
            </a:extLst>
          </p:cNvPr>
          <p:cNvCxnSpPr>
            <a:cxnSpLocks/>
            <a:endCxn id="322" idx="3"/>
          </p:cNvCxnSpPr>
          <p:nvPr/>
        </p:nvCxnSpPr>
        <p:spPr>
          <a:xfrm>
            <a:off x="8275903" y="4485515"/>
            <a:ext cx="952" cy="43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DC1E7D2B-C73E-4550-B48E-DC242FC60163}"/>
              </a:ext>
            </a:extLst>
          </p:cNvPr>
          <p:cNvCxnSpPr>
            <a:cxnSpLocks/>
            <a:endCxn id="367" idx="2"/>
          </p:cNvCxnSpPr>
          <p:nvPr/>
        </p:nvCxnSpPr>
        <p:spPr>
          <a:xfrm flipH="1">
            <a:off x="8357262" y="4488379"/>
            <a:ext cx="54652" cy="73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사각형: 둥근 모서리 325">
            <a:extLst>
              <a:ext uri="{FF2B5EF4-FFF2-40B4-BE49-F238E27FC236}">
                <a16:creationId xmlns:a16="http://schemas.microsoft.com/office/drawing/2014/main" id="{D3DC4C50-9F72-4EB7-8547-86F92085B31C}"/>
              </a:ext>
            </a:extLst>
          </p:cNvPr>
          <p:cNvSpPr/>
          <p:nvPr/>
        </p:nvSpPr>
        <p:spPr>
          <a:xfrm>
            <a:off x="8945205" y="5063037"/>
            <a:ext cx="153640" cy="1082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19607A3B-AEA4-4813-877F-DB0654285BFC}"/>
              </a:ext>
            </a:extLst>
          </p:cNvPr>
          <p:cNvSpPr txBox="1"/>
          <p:nvPr/>
        </p:nvSpPr>
        <p:spPr>
          <a:xfrm>
            <a:off x="8883621" y="5045907"/>
            <a:ext cx="28084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F4BEB52-5956-4C68-980C-2246D8DF0716}"/>
              </a:ext>
            </a:extLst>
          </p:cNvPr>
          <p:cNvSpPr txBox="1"/>
          <p:nvPr/>
        </p:nvSpPr>
        <p:spPr>
          <a:xfrm>
            <a:off x="8331102" y="4739767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스위트 앤 </a:t>
            </a:r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사워소스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A2458B7D-FC80-4C6C-88AC-A7C123BE0CC2}"/>
              </a:ext>
            </a:extLst>
          </p:cNvPr>
          <p:cNvSpPr txBox="1"/>
          <p:nvPr/>
        </p:nvSpPr>
        <p:spPr>
          <a:xfrm>
            <a:off x="8865028" y="4326923"/>
            <a:ext cx="32893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</a:t>
            </a: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54D1FCB4-E5B8-4B41-8FBE-45B7ECFEF8E1}"/>
              </a:ext>
            </a:extLst>
          </p:cNvPr>
          <p:cNvSpPr/>
          <p:nvPr/>
        </p:nvSpPr>
        <p:spPr>
          <a:xfrm>
            <a:off x="8082327" y="3539491"/>
            <a:ext cx="1122707" cy="2184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84CC28EB-5E39-492F-B882-9990EE7BEF39}"/>
              </a:ext>
            </a:extLst>
          </p:cNvPr>
          <p:cNvSpPr/>
          <p:nvPr/>
        </p:nvSpPr>
        <p:spPr>
          <a:xfrm>
            <a:off x="8455167" y="3964454"/>
            <a:ext cx="422357" cy="30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648A4D0B-E47D-4786-9264-85386BD42B18}"/>
              </a:ext>
            </a:extLst>
          </p:cNvPr>
          <p:cNvCxnSpPr>
            <a:cxnSpLocks/>
          </p:cNvCxnSpPr>
          <p:nvPr/>
        </p:nvCxnSpPr>
        <p:spPr>
          <a:xfrm>
            <a:off x="8459316" y="3982137"/>
            <a:ext cx="429814" cy="290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>
            <a:extLst>
              <a:ext uri="{FF2B5EF4-FFF2-40B4-BE49-F238E27FC236}">
                <a16:creationId xmlns:a16="http://schemas.microsoft.com/office/drawing/2014/main" id="{9681B010-3D49-4F86-9CA0-9DA2EC6938CB}"/>
              </a:ext>
            </a:extLst>
          </p:cNvPr>
          <p:cNvSpPr txBox="1"/>
          <p:nvPr/>
        </p:nvSpPr>
        <p:spPr>
          <a:xfrm>
            <a:off x="8109801" y="3854971"/>
            <a:ext cx="50045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A605B5A4-ED1A-4FC8-9B47-A7E6C12E5CDC}"/>
              </a:ext>
            </a:extLst>
          </p:cNvPr>
          <p:cNvCxnSpPr>
            <a:cxnSpLocks/>
          </p:cNvCxnSpPr>
          <p:nvPr/>
        </p:nvCxnSpPr>
        <p:spPr>
          <a:xfrm>
            <a:off x="8082327" y="3655330"/>
            <a:ext cx="1122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연결선 334">
            <a:extLst>
              <a:ext uri="{FF2B5EF4-FFF2-40B4-BE49-F238E27FC236}">
                <a16:creationId xmlns:a16="http://schemas.microsoft.com/office/drawing/2014/main" id="{97E770FB-877A-43A6-BE3C-FF843BF39BA6}"/>
              </a:ext>
            </a:extLst>
          </p:cNvPr>
          <p:cNvCxnSpPr>
            <a:cxnSpLocks/>
          </p:cNvCxnSpPr>
          <p:nvPr/>
        </p:nvCxnSpPr>
        <p:spPr>
          <a:xfrm>
            <a:off x="8091290" y="3812556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직선 연결선 335">
            <a:extLst>
              <a:ext uri="{FF2B5EF4-FFF2-40B4-BE49-F238E27FC236}">
                <a16:creationId xmlns:a16="http://schemas.microsoft.com/office/drawing/2014/main" id="{0848E4FB-5E7F-4130-8EB3-27534574C174}"/>
              </a:ext>
            </a:extLst>
          </p:cNvPr>
          <p:cNvCxnSpPr>
            <a:cxnSpLocks/>
          </p:cNvCxnSpPr>
          <p:nvPr/>
        </p:nvCxnSpPr>
        <p:spPr>
          <a:xfrm>
            <a:off x="8090515" y="5515523"/>
            <a:ext cx="11137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CFA64682-B780-40EC-9F62-C90552FF0C2D}"/>
              </a:ext>
            </a:extLst>
          </p:cNvPr>
          <p:cNvCxnSpPr>
            <a:cxnSpLocks/>
          </p:cNvCxnSpPr>
          <p:nvPr/>
        </p:nvCxnSpPr>
        <p:spPr>
          <a:xfrm>
            <a:off x="8316917" y="5515525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0A746E8C-BD7B-411F-8766-0C560A8D228B}"/>
              </a:ext>
            </a:extLst>
          </p:cNvPr>
          <p:cNvSpPr txBox="1"/>
          <p:nvPr/>
        </p:nvSpPr>
        <p:spPr>
          <a:xfrm>
            <a:off x="8481621" y="3508275"/>
            <a:ext cx="5453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ACE5E916-9A99-4B44-A27F-24982D518F41}"/>
              </a:ext>
            </a:extLst>
          </p:cNvPr>
          <p:cNvSpPr txBox="1"/>
          <p:nvPr/>
        </p:nvSpPr>
        <p:spPr>
          <a:xfrm>
            <a:off x="8035132" y="3646008"/>
            <a:ext cx="7187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3111A642-1CA6-4BE4-A458-3181C6B7109D}"/>
              </a:ext>
            </a:extLst>
          </p:cNvPr>
          <p:cNvSpPr txBox="1"/>
          <p:nvPr/>
        </p:nvSpPr>
        <p:spPr>
          <a:xfrm>
            <a:off x="8069727" y="5532568"/>
            <a:ext cx="2808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696FE7F-BA25-4AB5-8917-95A81C61E4AD}"/>
              </a:ext>
            </a:extLst>
          </p:cNvPr>
          <p:cNvSpPr txBox="1"/>
          <p:nvPr/>
        </p:nvSpPr>
        <p:spPr>
          <a:xfrm>
            <a:off x="8265877" y="5481531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13C5D84-8E0A-4A0D-BF9C-A0AB8D5E3D64}"/>
              </a:ext>
            </a:extLst>
          </p:cNvPr>
          <p:cNvSpPr txBox="1"/>
          <p:nvPr/>
        </p:nvSpPr>
        <p:spPr>
          <a:xfrm>
            <a:off x="8474689" y="5532568"/>
            <a:ext cx="3770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A3B6878F-3B1C-4BE6-872C-306A3380C3D1}"/>
              </a:ext>
            </a:extLst>
          </p:cNvPr>
          <p:cNvSpPr txBox="1"/>
          <p:nvPr/>
        </p:nvSpPr>
        <p:spPr>
          <a:xfrm>
            <a:off x="8699842" y="5496478"/>
            <a:ext cx="37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7607E54-D6FE-4990-A346-FF25960B0034}"/>
              </a:ext>
            </a:extLst>
          </p:cNvPr>
          <p:cNvSpPr txBox="1"/>
          <p:nvPr/>
        </p:nvSpPr>
        <p:spPr>
          <a:xfrm>
            <a:off x="8892983" y="5539793"/>
            <a:ext cx="4732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B90AC052-44D4-4E34-ABC0-B953A59CB2D0}"/>
              </a:ext>
            </a:extLst>
          </p:cNvPr>
          <p:cNvCxnSpPr>
            <a:cxnSpLocks/>
          </p:cNvCxnSpPr>
          <p:nvPr/>
        </p:nvCxnSpPr>
        <p:spPr>
          <a:xfrm>
            <a:off x="8532071" y="5515526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연결선 345">
            <a:extLst>
              <a:ext uri="{FF2B5EF4-FFF2-40B4-BE49-F238E27FC236}">
                <a16:creationId xmlns:a16="http://schemas.microsoft.com/office/drawing/2014/main" id="{A15C7F69-1917-491E-ACCA-D1083ACB5715}"/>
              </a:ext>
            </a:extLst>
          </p:cNvPr>
          <p:cNvCxnSpPr>
            <a:cxnSpLocks/>
          </p:cNvCxnSpPr>
          <p:nvPr/>
        </p:nvCxnSpPr>
        <p:spPr>
          <a:xfrm>
            <a:off x="8765150" y="5524487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73F47E28-6692-427E-9C5D-FDC195D01CCA}"/>
              </a:ext>
            </a:extLst>
          </p:cNvPr>
          <p:cNvCxnSpPr>
            <a:cxnSpLocks/>
          </p:cNvCxnSpPr>
          <p:nvPr/>
        </p:nvCxnSpPr>
        <p:spPr>
          <a:xfrm>
            <a:off x="8980304" y="5524488"/>
            <a:ext cx="0" cy="20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00C141F2-2964-43E3-892E-1DB92D5BE900}"/>
              </a:ext>
            </a:extLst>
          </p:cNvPr>
          <p:cNvSpPr/>
          <p:nvPr/>
        </p:nvSpPr>
        <p:spPr>
          <a:xfrm>
            <a:off x="8903763" y="3650148"/>
            <a:ext cx="213143" cy="167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95AB2C6-DAEC-4028-8CCB-EB2448846262}"/>
              </a:ext>
            </a:extLst>
          </p:cNvPr>
          <p:cNvSpPr/>
          <p:nvPr/>
        </p:nvSpPr>
        <p:spPr>
          <a:xfrm>
            <a:off x="8708274" y="3633925"/>
            <a:ext cx="5996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  <a:endParaRPr lang="ko-KR" altLang="en-US" sz="400" dirty="0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7DFF8BF4-B027-4262-BBD8-98197F9EB8DC}"/>
              </a:ext>
            </a:extLst>
          </p:cNvPr>
          <p:cNvSpPr/>
          <p:nvPr/>
        </p:nvSpPr>
        <p:spPr>
          <a:xfrm>
            <a:off x="9130576" y="3657900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6B864357-BA5F-4E0F-BCF5-089AE042304B}"/>
              </a:ext>
            </a:extLst>
          </p:cNvPr>
          <p:cNvSpPr/>
          <p:nvPr/>
        </p:nvSpPr>
        <p:spPr>
          <a:xfrm>
            <a:off x="9130576" y="3721202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63DC32BC-372D-4983-9424-8749690AE211}"/>
              </a:ext>
            </a:extLst>
          </p:cNvPr>
          <p:cNvSpPr/>
          <p:nvPr/>
        </p:nvSpPr>
        <p:spPr>
          <a:xfrm>
            <a:off x="9135636" y="3789155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4483E658-EC20-4FC0-842D-01F1405FF1F1}"/>
              </a:ext>
            </a:extLst>
          </p:cNvPr>
          <p:cNvCxnSpPr>
            <a:cxnSpLocks/>
          </p:cNvCxnSpPr>
          <p:nvPr/>
        </p:nvCxnSpPr>
        <p:spPr>
          <a:xfrm>
            <a:off x="8178003" y="4468273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F4F4E513-AEA1-4CF8-95DE-EF6B26E002FC}"/>
              </a:ext>
            </a:extLst>
          </p:cNvPr>
          <p:cNvSpPr/>
          <p:nvPr/>
        </p:nvSpPr>
        <p:spPr>
          <a:xfrm>
            <a:off x="8178003" y="3874983"/>
            <a:ext cx="944467" cy="69241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DCFE51EE-27C5-457A-BA98-02E9DB92AA96}"/>
              </a:ext>
            </a:extLst>
          </p:cNvPr>
          <p:cNvCxnSpPr>
            <a:cxnSpLocks/>
          </p:cNvCxnSpPr>
          <p:nvPr/>
        </p:nvCxnSpPr>
        <p:spPr>
          <a:xfrm>
            <a:off x="8174228" y="4748283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B92B7175-65F2-4515-81E5-E413C57578EC}"/>
              </a:ext>
            </a:extLst>
          </p:cNvPr>
          <p:cNvSpPr/>
          <p:nvPr/>
        </p:nvSpPr>
        <p:spPr>
          <a:xfrm>
            <a:off x="8178002" y="4649900"/>
            <a:ext cx="944467" cy="5840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62D1A074-6270-450D-8A97-92A348B44979}"/>
              </a:ext>
            </a:extLst>
          </p:cNvPr>
          <p:cNvSpPr txBox="1"/>
          <p:nvPr/>
        </p:nvSpPr>
        <p:spPr>
          <a:xfrm>
            <a:off x="8175236" y="4624597"/>
            <a:ext cx="34496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549DA45F-7A87-4F04-BA8D-15B1C5DF6F61}"/>
              </a:ext>
            </a:extLst>
          </p:cNvPr>
          <p:cNvSpPr/>
          <p:nvPr/>
        </p:nvSpPr>
        <p:spPr>
          <a:xfrm>
            <a:off x="8213731" y="4789438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9" name="직선 연결선 358">
            <a:extLst>
              <a:ext uri="{FF2B5EF4-FFF2-40B4-BE49-F238E27FC236}">
                <a16:creationId xmlns:a16="http://schemas.microsoft.com/office/drawing/2014/main" id="{1167DBF5-09CB-488F-B138-68BA4D597418}"/>
              </a:ext>
            </a:extLst>
          </p:cNvPr>
          <p:cNvCxnSpPr>
            <a:cxnSpLocks/>
          </p:cNvCxnSpPr>
          <p:nvPr/>
        </p:nvCxnSpPr>
        <p:spPr>
          <a:xfrm>
            <a:off x="8213691" y="4788271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9E853997-A847-40D9-A53F-875051519CFF}"/>
              </a:ext>
            </a:extLst>
          </p:cNvPr>
          <p:cNvSpPr/>
          <p:nvPr/>
        </p:nvSpPr>
        <p:spPr>
          <a:xfrm>
            <a:off x="8213691" y="5012897"/>
            <a:ext cx="188218" cy="188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17C8327D-3E11-4095-9BAF-C91D380A54D4}"/>
              </a:ext>
            </a:extLst>
          </p:cNvPr>
          <p:cNvCxnSpPr>
            <a:cxnSpLocks/>
          </p:cNvCxnSpPr>
          <p:nvPr/>
        </p:nvCxnSpPr>
        <p:spPr>
          <a:xfrm>
            <a:off x="8213651" y="5011730"/>
            <a:ext cx="177988" cy="1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연결선 361">
            <a:extLst>
              <a:ext uri="{FF2B5EF4-FFF2-40B4-BE49-F238E27FC236}">
                <a16:creationId xmlns:a16="http://schemas.microsoft.com/office/drawing/2014/main" id="{86E43E21-1377-4C0A-AA7F-6D12A0B1E7F7}"/>
              </a:ext>
            </a:extLst>
          </p:cNvPr>
          <p:cNvCxnSpPr>
            <a:cxnSpLocks/>
          </p:cNvCxnSpPr>
          <p:nvPr/>
        </p:nvCxnSpPr>
        <p:spPr>
          <a:xfrm>
            <a:off x="8183566" y="4989578"/>
            <a:ext cx="9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사각형: 둥근 모서리 362">
            <a:extLst>
              <a:ext uri="{FF2B5EF4-FFF2-40B4-BE49-F238E27FC236}">
                <a16:creationId xmlns:a16="http://schemas.microsoft.com/office/drawing/2014/main" id="{5D9B015F-A10C-4721-BC19-5EA1F7D66A59}"/>
              </a:ext>
            </a:extLst>
          </p:cNvPr>
          <p:cNvSpPr/>
          <p:nvPr/>
        </p:nvSpPr>
        <p:spPr>
          <a:xfrm>
            <a:off x="8952087" y="4825082"/>
            <a:ext cx="153640" cy="1082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AF5C82D1-6760-4E0F-B269-E708F5A9D8DA}"/>
              </a:ext>
            </a:extLst>
          </p:cNvPr>
          <p:cNvSpPr txBox="1"/>
          <p:nvPr/>
        </p:nvSpPr>
        <p:spPr>
          <a:xfrm>
            <a:off x="8890503" y="4807952"/>
            <a:ext cx="28084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365" name="사각형: 둥근 모서리 364">
            <a:extLst>
              <a:ext uri="{FF2B5EF4-FFF2-40B4-BE49-F238E27FC236}">
                <a16:creationId xmlns:a16="http://schemas.microsoft.com/office/drawing/2014/main" id="{1E0C28EC-64D2-4D5D-AF05-6D855271C946}"/>
              </a:ext>
            </a:extLst>
          </p:cNvPr>
          <p:cNvSpPr/>
          <p:nvPr/>
        </p:nvSpPr>
        <p:spPr>
          <a:xfrm>
            <a:off x="8563449" y="4493674"/>
            <a:ext cx="302359" cy="76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1FA91BD-4114-4B51-921B-7EA07DEC444E}"/>
              </a:ext>
            </a:extLst>
          </p:cNvPr>
          <p:cNvSpPr txBox="1"/>
          <p:nvPr/>
        </p:nvSpPr>
        <p:spPr>
          <a:xfrm>
            <a:off x="8489361" y="4471289"/>
            <a:ext cx="45397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</a:p>
        </p:txBody>
      </p:sp>
      <p:sp>
        <p:nvSpPr>
          <p:cNvPr id="367" name="사각형: 둥근 모서리 366">
            <a:extLst>
              <a:ext uri="{FF2B5EF4-FFF2-40B4-BE49-F238E27FC236}">
                <a16:creationId xmlns:a16="http://schemas.microsoft.com/office/drawing/2014/main" id="{FEE08A74-B49F-40CC-9807-5BBA382D38EA}"/>
              </a:ext>
            </a:extLst>
          </p:cNvPr>
          <p:cNvSpPr/>
          <p:nvPr/>
        </p:nvSpPr>
        <p:spPr>
          <a:xfrm>
            <a:off x="8206084" y="4485517"/>
            <a:ext cx="302359" cy="76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65EE8C8-1EB9-4A09-8E66-8872008BF37F}"/>
              </a:ext>
            </a:extLst>
          </p:cNvPr>
          <p:cNvSpPr/>
          <p:nvPr/>
        </p:nvSpPr>
        <p:spPr>
          <a:xfrm>
            <a:off x="8132603" y="4453059"/>
            <a:ext cx="20390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F81BB136-A5A4-4D64-BD3E-5A5B0EA08C0F}"/>
              </a:ext>
            </a:extLst>
          </p:cNvPr>
          <p:cNvSpPr/>
          <p:nvPr/>
        </p:nvSpPr>
        <p:spPr>
          <a:xfrm>
            <a:off x="8197117" y="4334449"/>
            <a:ext cx="97484" cy="117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B794CDE4-0CF4-4A5A-A4D6-C4E0305F546B}"/>
              </a:ext>
            </a:extLst>
          </p:cNvPr>
          <p:cNvSpPr/>
          <p:nvPr/>
        </p:nvSpPr>
        <p:spPr>
          <a:xfrm>
            <a:off x="8296754" y="4334515"/>
            <a:ext cx="258404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BE5C13FA-F83A-4314-BCDB-31A56A249D6E}"/>
              </a:ext>
            </a:extLst>
          </p:cNvPr>
          <p:cNvSpPr/>
          <p:nvPr/>
        </p:nvSpPr>
        <p:spPr>
          <a:xfrm>
            <a:off x="8571372" y="4335898"/>
            <a:ext cx="258404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6B1D0CA6-D632-42D3-823C-F8805A093E9B}"/>
              </a:ext>
            </a:extLst>
          </p:cNvPr>
          <p:cNvSpPr txBox="1"/>
          <p:nvPr/>
        </p:nvSpPr>
        <p:spPr>
          <a:xfrm>
            <a:off x="8330291" y="5009499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스위트 앤 </a:t>
            </a:r>
            <a:r>
              <a:rPr lang="ko-KR" altLang="en-US" sz="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사워소스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896D4F41-23D1-42DD-8470-AD564BC52B90}"/>
              </a:ext>
            </a:extLst>
          </p:cNvPr>
          <p:cNvSpPr txBox="1"/>
          <p:nvPr/>
        </p:nvSpPr>
        <p:spPr>
          <a:xfrm>
            <a:off x="407364" y="4433177"/>
            <a:ext cx="1368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 주문하기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탭</a:t>
            </a:r>
          </a:p>
        </p:txBody>
      </p:sp>
      <p:cxnSp>
        <p:nvCxnSpPr>
          <p:cNvPr id="374" name="직선 화살표 연결선 373">
            <a:extLst>
              <a:ext uri="{FF2B5EF4-FFF2-40B4-BE49-F238E27FC236}">
                <a16:creationId xmlns:a16="http://schemas.microsoft.com/office/drawing/2014/main" id="{AB7BB838-8E40-4B21-9B9A-7BE184CA6E12}"/>
              </a:ext>
            </a:extLst>
          </p:cNvPr>
          <p:cNvCxnSpPr>
            <a:cxnSpLocks/>
            <a:stCxn id="24" idx="3"/>
            <a:endCxn id="59" idx="1"/>
          </p:cNvCxnSpPr>
          <p:nvPr/>
        </p:nvCxnSpPr>
        <p:spPr>
          <a:xfrm>
            <a:off x="1661122" y="3344051"/>
            <a:ext cx="733531" cy="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EDD4CC68-DDC0-48B8-84F8-5435CB485E78}"/>
              </a:ext>
            </a:extLst>
          </p:cNvPr>
          <p:cNvCxnSpPr>
            <a:cxnSpLocks/>
            <a:stCxn id="72" idx="3"/>
            <a:endCxn id="115" idx="1"/>
          </p:cNvCxnSpPr>
          <p:nvPr/>
        </p:nvCxnSpPr>
        <p:spPr>
          <a:xfrm flipV="1">
            <a:off x="2808604" y="1959876"/>
            <a:ext cx="1359943" cy="1377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>
            <a:extLst>
              <a:ext uri="{FF2B5EF4-FFF2-40B4-BE49-F238E27FC236}">
                <a16:creationId xmlns:a16="http://schemas.microsoft.com/office/drawing/2014/main" id="{98C456FD-61C4-402A-AD91-144AE0E8DD13}"/>
              </a:ext>
            </a:extLst>
          </p:cNvPr>
          <p:cNvSpPr txBox="1"/>
          <p:nvPr/>
        </p:nvSpPr>
        <p:spPr>
          <a:xfrm>
            <a:off x="2447531" y="4872623"/>
            <a:ext cx="10118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품목 카테고리 화면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87CA630-7F2B-4FA0-B146-DBECB2FB5919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2817567" y="3776234"/>
            <a:ext cx="1344474" cy="909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>
            <a:extLst>
              <a:ext uri="{FF2B5EF4-FFF2-40B4-BE49-F238E27FC236}">
                <a16:creationId xmlns:a16="http://schemas.microsoft.com/office/drawing/2014/main" id="{4BFDEBB6-5D53-412C-94E5-0DD0E52A925A}"/>
              </a:ext>
            </a:extLst>
          </p:cNvPr>
          <p:cNvSpPr txBox="1"/>
          <p:nvPr/>
        </p:nvSpPr>
        <p:spPr>
          <a:xfrm>
            <a:off x="4055844" y="5764067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 카테고리 화면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탭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FD54B25A-044A-429A-92CC-B20FEE148F8A}"/>
              </a:ext>
            </a:extLst>
          </p:cNvPr>
          <p:cNvSpPr txBox="1"/>
          <p:nvPr/>
        </p:nvSpPr>
        <p:spPr>
          <a:xfrm>
            <a:off x="4132603" y="3019194"/>
            <a:ext cx="1204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 카테고리 화면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탭</a:t>
            </a: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4CFA179F-036D-4F99-A861-215454D1351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074906" y="1507985"/>
            <a:ext cx="1020353" cy="460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>
            <a:extLst>
              <a:ext uri="{FF2B5EF4-FFF2-40B4-BE49-F238E27FC236}">
                <a16:creationId xmlns:a16="http://schemas.microsoft.com/office/drawing/2014/main" id="{A26B70B2-C51D-4A12-BE91-06982972EB2C}"/>
              </a:ext>
            </a:extLst>
          </p:cNvPr>
          <p:cNvSpPr txBox="1"/>
          <p:nvPr/>
        </p:nvSpPr>
        <p:spPr>
          <a:xfrm>
            <a:off x="6086759" y="3009731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 사이즈 선택 화면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라지 세트 탭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5EEB71E0-0EBB-4CF1-8500-CB49E7C46D76}"/>
              </a:ext>
            </a:extLst>
          </p:cNvPr>
          <p:cNvSpPr txBox="1"/>
          <p:nvPr/>
        </p:nvSpPr>
        <p:spPr>
          <a:xfrm>
            <a:off x="7641952" y="3000819"/>
            <a:ext cx="2024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</a:t>
            </a:r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라지세트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화면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구성 교환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수량선택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기능이 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E04901A3-2B10-4784-BC36-ADACEBD900B5}"/>
              </a:ext>
            </a:extLst>
          </p:cNvPr>
          <p:cNvSpPr/>
          <p:nvPr/>
        </p:nvSpPr>
        <p:spPr>
          <a:xfrm>
            <a:off x="6221048" y="5818833"/>
            <a:ext cx="495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 화면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구성 교환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수량선택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기능이 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C7561E55-529E-4D22-B364-C08259F1D6ED}"/>
              </a:ext>
            </a:extLst>
          </p:cNvPr>
          <p:cNvSpPr/>
          <p:nvPr/>
        </p:nvSpPr>
        <p:spPr>
          <a:xfrm rot="18799875">
            <a:off x="3452567" y="2087549"/>
            <a:ext cx="6944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 탭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CBAB97BF-0AF3-4243-A1B0-B826A4B7E1BE}"/>
              </a:ext>
            </a:extLst>
          </p:cNvPr>
          <p:cNvSpPr/>
          <p:nvPr/>
        </p:nvSpPr>
        <p:spPr>
          <a:xfrm rot="2151142">
            <a:off x="3403800" y="4239881"/>
            <a:ext cx="8659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 탭</a:t>
            </a: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C137C514-2939-4713-ABC9-00ABCA61F7DC}"/>
              </a:ext>
            </a:extLst>
          </p:cNvPr>
          <p:cNvCxnSpPr>
            <a:cxnSpLocks/>
          </p:cNvCxnSpPr>
          <p:nvPr/>
        </p:nvCxnSpPr>
        <p:spPr>
          <a:xfrm>
            <a:off x="5021881" y="4440786"/>
            <a:ext cx="1020353" cy="460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TextBox 386">
            <a:extLst>
              <a:ext uri="{FF2B5EF4-FFF2-40B4-BE49-F238E27FC236}">
                <a16:creationId xmlns:a16="http://schemas.microsoft.com/office/drawing/2014/main" id="{EE19A348-9528-44F5-8711-D038A0887CA1}"/>
              </a:ext>
            </a:extLst>
          </p:cNvPr>
          <p:cNvSpPr txBox="1"/>
          <p:nvPr/>
        </p:nvSpPr>
        <p:spPr>
          <a:xfrm>
            <a:off x="6154407" y="5755444"/>
            <a:ext cx="94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수량 선택 화면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 탭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3D21ECE0-70B1-4D41-B37B-6D30A555BA44}"/>
              </a:ext>
            </a:extLst>
          </p:cNvPr>
          <p:cNvCxnSpPr>
            <a:cxnSpLocks/>
          </p:cNvCxnSpPr>
          <p:nvPr/>
        </p:nvCxnSpPr>
        <p:spPr>
          <a:xfrm flipV="1">
            <a:off x="6806673" y="4843951"/>
            <a:ext cx="1248371" cy="288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206FE5E6-37CB-42C1-968B-154A8B963902}"/>
              </a:ext>
            </a:extLst>
          </p:cNvPr>
          <p:cNvCxnSpPr>
            <a:cxnSpLocks/>
          </p:cNvCxnSpPr>
          <p:nvPr/>
        </p:nvCxnSpPr>
        <p:spPr>
          <a:xfrm flipV="1">
            <a:off x="6753876" y="2016018"/>
            <a:ext cx="1332106" cy="16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B4D78FE6-B387-4F74-907F-A8C4329848FB}"/>
              </a:ext>
            </a:extLst>
          </p:cNvPr>
          <p:cNvSpPr/>
          <p:nvPr/>
        </p:nvSpPr>
        <p:spPr>
          <a:xfrm>
            <a:off x="237880" y="340771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시나리오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880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73E9E6-9336-489A-98D4-C96AF7028592}"/>
              </a:ext>
            </a:extLst>
          </p:cNvPr>
          <p:cNvSpPr/>
          <p:nvPr/>
        </p:nvSpPr>
        <p:spPr>
          <a:xfrm>
            <a:off x="192365" y="333375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1568627-1A23-485E-99D7-FD8FF6A0FC5D}"/>
              </a:ext>
            </a:extLst>
          </p:cNvPr>
          <p:cNvSpPr/>
          <p:nvPr/>
        </p:nvSpPr>
        <p:spPr>
          <a:xfrm>
            <a:off x="1758355" y="5662662"/>
            <a:ext cx="452485" cy="4789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0" name="Group 54">
            <a:extLst>
              <a:ext uri="{FF2B5EF4-FFF2-40B4-BE49-F238E27FC236}">
                <a16:creationId xmlns:a16="http://schemas.microsoft.com/office/drawing/2014/main" id="{7B9D9E51-0B9A-4636-933D-2F9AEC72C03A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2051347"/>
              </p:ext>
            </p:extLst>
          </p:nvPr>
        </p:nvGraphicFramePr>
        <p:xfrm>
          <a:off x="8070591" y="1005530"/>
          <a:ext cx="1841061" cy="3956680"/>
        </p:xfrm>
        <a:graphic>
          <a:graphicData uri="http://schemas.openxmlformats.org/drawingml/2006/table">
            <a:tbl>
              <a:tblPr/>
              <a:tblGrid>
                <a:gridCol w="23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44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애플리케이션을 영문으로 변환하는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버튼이다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배달주소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시간선택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배달주소 입력 시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 카테고리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홈화면으로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</a:t>
                      </a:r>
                      <a:r>
                        <a:rPr kumimoji="0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즐겨찾기에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저장 된 메뉴가 나오는 화면으로 이동한다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품목 카테고리 화면으로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주문내역 화면으로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237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계정설정의 내 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주소록과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이야기의 맥도날드 이야기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영양정보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원산지정보 버튼과 로그아웃을 할 수 있는 버튼이 있는 화면으로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2" name="Group 133">
            <a:extLst>
              <a:ext uri="{FF2B5EF4-FFF2-40B4-BE49-F238E27FC236}">
                <a16:creationId xmlns:a16="http://schemas.microsoft.com/office/drawing/2014/main" id="{781E4D0A-0293-430D-929E-ED2E15853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66718"/>
              </p:ext>
            </p:extLst>
          </p:nvPr>
        </p:nvGraphicFramePr>
        <p:xfrm>
          <a:off x="2394501" y="-1728"/>
          <a:ext cx="7510875" cy="665254"/>
        </p:xfrm>
        <a:graphic>
          <a:graphicData uri="http://schemas.openxmlformats.org/drawingml/2006/table">
            <a:tbl>
              <a:tblPr/>
              <a:tblGrid>
                <a:gridCol w="736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1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 애플리케이션</a:t>
                      </a:r>
                      <a:r>
                        <a:rPr lang="en-US" altLang="ko-KR" sz="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</a:p>
                    <a:p>
                      <a:pPr algn="ctr"/>
                      <a:r>
                        <a:rPr lang="ko-KR" altLang="en-US" sz="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테스트를 통한</a:t>
                      </a:r>
                      <a:br>
                        <a:rPr lang="en-US" altLang="ko-KR" sz="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 접근성</a:t>
                      </a:r>
                      <a:r>
                        <a:rPr lang="en-US" altLang="ko-KR" sz="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향상</a:t>
                      </a:r>
                      <a:endParaRPr lang="en-US" altLang="ko-KR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개선안 보고서</a:t>
                      </a:r>
                      <a:endParaRPr lang="ko-KR" altLang="en-US" sz="600" dirty="0"/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Ver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페이지설명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홈화면</a:t>
                      </a:r>
                      <a:endParaRPr lang="ko-KR" altLang="en-US" sz="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2020-06-02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디지털미디어디자인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정재희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B0DFEE3-221E-40E8-BDE1-7B9B21B8284A}"/>
              </a:ext>
            </a:extLst>
          </p:cNvPr>
          <p:cNvSpPr/>
          <p:nvPr/>
        </p:nvSpPr>
        <p:spPr>
          <a:xfrm>
            <a:off x="1761113" y="1219053"/>
            <a:ext cx="2328985" cy="493150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3E9586D3-6766-4735-91B0-96D7B7D0EB32}"/>
              </a:ext>
            </a:extLst>
          </p:cNvPr>
          <p:cNvCxnSpPr>
            <a:cxnSpLocks/>
          </p:cNvCxnSpPr>
          <p:nvPr/>
        </p:nvCxnSpPr>
        <p:spPr>
          <a:xfrm>
            <a:off x="1761112" y="1456378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76B89124-CEA0-41E6-A3AD-8BCD230EFF48}"/>
              </a:ext>
            </a:extLst>
          </p:cNvPr>
          <p:cNvCxnSpPr>
            <a:cxnSpLocks/>
          </p:cNvCxnSpPr>
          <p:nvPr/>
        </p:nvCxnSpPr>
        <p:spPr>
          <a:xfrm>
            <a:off x="1749389" y="1819792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FCCC05C4-3D0A-443B-B838-927B5A6A2ADE}"/>
              </a:ext>
            </a:extLst>
          </p:cNvPr>
          <p:cNvCxnSpPr>
            <a:cxnSpLocks/>
          </p:cNvCxnSpPr>
          <p:nvPr/>
        </p:nvCxnSpPr>
        <p:spPr>
          <a:xfrm>
            <a:off x="1761112" y="418199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A0DE32DE-7FF8-434D-B399-378FB13C34FF}"/>
              </a:ext>
            </a:extLst>
          </p:cNvPr>
          <p:cNvCxnSpPr>
            <a:cxnSpLocks/>
          </p:cNvCxnSpPr>
          <p:nvPr/>
        </p:nvCxnSpPr>
        <p:spPr>
          <a:xfrm>
            <a:off x="1749389" y="5663012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495580C9-7018-40FA-AF81-BD04235C171D}"/>
              </a:ext>
            </a:extLst>
          </p:cNvPr>
          <p:cNvCxnSpPr>
            <a:cxnSpLocks/>
          </p:cNvCxnSpPr>
          <p:nvPr/>
        </p:nvCxnSpPr>
        <p:spPr>
          <a:xfrm>
            <a:off x="2211142" y="5663013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65EAD680-0D89-4721-B3E0-AA77E08B1139}"/>
              </a:ext>
            </a:extLst>
          </p:cNvPr>
          <p:cNvCxnSpPr>
            <a:cxnSpLocks/>
          </p:cNvCxnSpPr>
          <p:nvPr/>
        </p:nvCxnSpPr>
        <p:spPr>
          <a:xfrm>
            <a:off x="2683242" y="5663012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F8301092-5B2D-49E5-BD86-5B706842D37E}"/>
              </a:ext>
            </a:extLst>
          </p:cNvPr>
          <p:cNvCxnSpPr>
            <a:cxnSpLocks/>
          </p:cNvCxnSpPr>
          <p:nvPr/>
        </p:nvCxnSpPr>
        <p:spPr>
          <a:xfrm>
            <a:off x="3137265" y="5663013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96642AF5-CC66-475C-A88F-46ADB712AC82}"/>
              </a:ext>
            </a:extLst>
          </p:cNvPr>
          <p:cNvCxnSpPr>
            <a:cxnSpLocks/>
          </p:cNvCxnSpPr>
          <p:nvPr/>
        </p:nvCxnSpPr>
        <p:spPr>
          <a:xfrm>
            <a:off x="3617910" y="5666464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A4338F28-5687-452B-A21A-51144EF4CDDE}"/>
              </a:ext>
            </a:extLst>
          </p:cNvPr>
          <p:cNvSpPr txBox="1"/>
          <p:nvPr/>
        </p:nvSpPr>
        <p:spPr>
          <a:xfrm>
            <a:off x="2651982" y="1205339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1552557-A0D0-47FE-B4A4-AC3E2DFE8E32}"/>
              </a:ext>
            </a:extLst>
          </p:cNvPr>
          <p:cNvSpPr txBox="1"/>
          <p:nvPr/>
        </p:nvSpPr>
        <p:spPr>
          <a:xfrm>
            <a:off x="1779657" y="1514976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17C06D9-BC7A-41D5-99B5-4BE1F0C80A2F}"/>
              </a:ext>
            </a:extLst>
          </p:cNvPr>
          <p:cNvSpPr txBox="1"/>
          <p:nvPr/>
        </p:nvSpPr>
        <p:spPr>
          <a:xfrm>
            <a:off x="3713416" y="1514975"/>
            <a:ext cx="35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C7208903-40DF-4024-9DBF-D9DCC6D77232}"/>
              </a:ext>
            </a:extLst>
          </p:cNvPr>
          <p:cNvSpPr/>
          <p:nvPr/>
        </p:nvSpPr>
        <p:spPr>
          <a:xfrm>
            <a:off x="2642436" y="3875240"/>
            <a:ext cx="85970" cy="859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496B3A49-F37F-40DC-9CDD-0541153A59E0}"/>
              </a:ext>
            </a:extLst>
          </p:cNvPr>
          <p:cNvSpPr/>
          <p:nvPr/>
        </p:nvSpPr>
        <p:spPr>
          <a:xfrm>
            <a:off x="3197324" y="3871332"/>
            <a:ext cx="85970" cy="85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61427913-C302-4017-93AD-776D0241BB40}"/>
              </a:ext>
            </a:extLst>
          </p:cNvPr>
          <p:cNvSpPr/>
          <p:nvPr/>
        </p:nvSpPr>
        <p:spPr>
          <a:xfrm>
            <a:off x="2781158" y="3871332"/>
            <a:ext cx="85970" cy="85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EDE30469-1ACD-4A00-81D8-F02B28253125}"/>
              </a:ext>
            </a:extLst>
          </p:cNvPr>
          <p:cNvSpPr/>
          <p:nvPr/>
        </p:nvSpPr>
        <p:spPr>
          <a:xfrm>
            <a:off x="2919880" y="3871332"/>
            <a:ext cx="85970" cy="85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90C07766-D998-4A01-B447-B0AD03BC3227}"/>
              </a:ext>
            </a:extLst>
          </p:cNvPr>
          <p:cNvSpPr/>
          <p:nvPr/>
        </p:nvSpPr>
        <p:spPr>
          <a:xfrm>
            <a:off x="3058602" y="3871332"/>
            <a:ext cx="85970" cy="85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DEA7F41D-F966-48C5-BF17-7D6EC306E403}"/>
              </a:ext>
            </a:extLst>
          </p:cNvPr>
          <p:cNvCxnSpPr>
            <a:cxnSpLocks/>
          </p:cNvCxnSpPr>
          <p:nvPr/>
        </p:nvCxnSpPr>
        <p:spPr>
          <a:xfrm>
            <a:off x="1749389" y="1814972"/>
            <a:ext cx="2327082" cy="2380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B2FCA884-71CD-4A31-9026-510FD9888DD3}"/>
              </a:ext>
            </a:extLst>
          </p:cNvPr>
          <p:cNvSpPr/>
          <p:nvPr/>
        </p:nvSpPr>
        <p:spPr>
          <a:xfrm>
            <a:off x="2232170" y="4502364"/>
            <a:ext cx="1406755" cy="844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D22898E1-B0F2-46EF-AAD4-1139103B37A2}"/>
              </a:ext>
            </a:extLst>
          </p:cNvPr>
          <p:cNvSpPr txBox="1"/>
          <p:nvPr/>
        </p:nvSpPr>
        <p:spPr>
          <a:xfrm>
            <a:off x="1866212" y="5799064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22DCE9D-43B8-4C4D-AE54-18081ED5E5CE}"/>
              </a:ext>
            </a:extLst>
          </p:cNvPr>
          <p:cNvSpPr txBox="1"/>
          <p:nvPr/>
        </p:nvSpPr>
        <p:spPr>
          <a:xfrm>
            <a:off x="2260031" y="5737509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410EA02E-4BD9-474F-8B3A-984EC5F9FD53}"/>
              </a:ext>
            </a:extLst>
          </p:cNvPr>
          <p:cNvSpPr txBox="1"/>
          <p:nvPr/>
        </p:nvSpPr>
        <p:spPr>
          <a:xfrm>
            <a:off x="2741398" y="5799062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F18B6FEE-CECE-49BA-BC61-1CD73E9EC7C9}"/>
              </a:ext>
            </a:extLst>
          </p:cNvPr>
          <p:cNvSpPr txBox="1"/>
          <p:nvPr/>
        </p:nvSpPr>
        <p:spPr>
          <a:xfrm>
            <a:off x="3189977" y="5740100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535B75D0-A5A2-457D-98E8-F85BC40201EA}"/>
              </a:ext>
            </a:extLst>
          </p:cNvPr>
          <p:cNvSpPr txBox="1"/>
          <p:nvPr/>
        </p:nvSpPr>
        <p:spPr>
          <a:xfrm>
            <a:off x="3613188" y="579906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500C244-02C8-4672-81DB-19A68AD8FBDA}"/>
              </a:ext>
            </a:extLst>
          </p:cNvPr>
          <p:cNvSpPr txBox="1"/>
          <p:nvPr/>
        </p:nvSpPr>
        <p:spPr>
          <a:xfrm>
            <a:off x="2579273" y="4724333"/>
            <a:ext cx="785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14F4F1C6-038D-4063-AE2C-7487F4EA5685}"/>
              </a:ext>
            </a:extLst>
          </p:cNvPr>
          <p:cNvSpPr/>
          <p:nvPr/>
        </p:nvSpPr>
        <p:spPr bwMode="auto">
          <a:xfrm>
            <a:off x="3617571" y="145156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385B1FAF-8DEA-4F7F-B2D3-4D676EDEC168}"/>
              </a:ext>
            </a:extLst>
          </p:cNvPr>
          <p:cNvSpPr/>
          <p:nvPr/>
        </p:nvSpPr>
        <p:spPr bwMode="auto">
          <a:xfrm>
            <a:off x="2322288" y="455430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E6EDBDB1-7BA3-4F65-9081-B02D94C86A7F}"/>
              </a:ext>
            </a:extLst>
          </p:cNvPr>
          <p:cNvSpPr/>
          <p:nvPr/>
        </p:nvSpPr>
        <p:spPr bwMode="auto">
          <a:xfrm>
            <a:off x="2022972" y="5671627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8B1B15AB-B6C0-45EC-86EB-501FCA2E3826}"/>
              </a:ext>
            </a:extLst>
          </p:cNvPr>
          <p:cNvSpPr/>
          <p:nvPr/>
        </p:nvSpPr>
        <p:spPr bwMode="auto">
          <a:xfrm>
            <a:off x="2529621" y="567474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03B62477-5763-43B2-B4AD-48BE183D9282}"/>
              </a:ext>
            </a:extLst>
          </p:cNvPr>
          <p:cNvSpPr/>
          <p:nvPr/>
        </p:nvSpPr>
        <p:spPr bwMode="auto">
          <a:xfrm>
            <a:off x="2981149" y="5671627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D1BC027D-EB37-413B-822C-41BDB4AB6A3B}"/>
              </a:ext>
            </a:extLst>
          </p:cNvPr>
          <p:cNvSpPr/>
          <p:nvPr/>
        </p:nvSpPr>
        <p:spPr bwMode="auto">
          <a:xfrm>
            <a:off x="3461042" y="564429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9D77AF8B-1C26-4F70-BE28-60125E692A41}"/>
              </a:ext>
            </a:extLst>
          </p:cNvPr>
          <p:cNvSpPr/>
          <p:nvPr/>
        </p:nvSpPr>
        <p:spPr bwMode="auto">
          <a:xfrm>
            <a:off x="3902813" y="566191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graphicFrame>
        <p:nvGraphicFramePr>
          <p:cNvPr id="345" name="Group 54">
            <a:extLst>
              <a:ext uri="{FF2B5EF4-FFF2-40B4-BE49-F238E27FC236}">
                <a16:creationId xmlns:a16="http://schemas.microsoft.com/office/drawing/2014/main" id="{238BECE7-86B3-4899-84A7-CBF24865167B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537260"/>
              </p:ext>
            </p:extLst>
          </p:nvPr>
        </p:nvGraphicFramePr>
        <p:xfrm>
          <a:off x="5984285" y="1024005"/>
          <a:ext cx="1956973" cy="3506361"/>
        </p:xfrm>
        <a:graphic>
          <a:graphicData uri="http://schemas.openxmlformats.org/drawingml/2006/table">
            <a:tbl>
              <a:tblPr/>
              <a:tblGrid>
                <a:gridCol w="13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352">
                  <a:extLst>
                    <a:ext uri="{9D8B030D-6E8A-4147-A177-3AD203B41FA5}">
                      <a16:colId xmlns:a16="http://schemas.microsoft.com/office/drawing/2014/main" val="3259963314"/>
                    </a:ext>
                  </a:extLst>
                </a:gridCol>
                <a:gridCol w="1360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44">
                <a:tc gridSpan="3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Bottom Navigation(Tab Bars)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홈화면으로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홈화면에서도 탭 시 홈화면으로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스와이프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되는 효과로 화면전환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즐겨찾기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즐겨찾기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 된 주문을 보여준다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 카테고리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주문내역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 조회 화면으로 이동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타이틀바에 갱신 아이콘 있음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주문번호 검색과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주문내역의 주문번호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예상 배달시간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 상태 기입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더보기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더보기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타이틀 리스트는 계정 설정과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이야기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계정설정의 리스트에서는 내정보와 주소록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이야기 리스트에서는 맥도날드 이야기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영양정보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원산지 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버튼이 있다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애플리케이션 버전 기입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46" name="Group 54">
            <a:extLst>
              <a:ext uri="{FF2B5EF4-FFF2-40B4-BE49-F238E27FC236}">
                <a16:creationId xmlns:a16="http://schemas.microsoft.com/office/drawing/2014/main" id="{AC019D42-FF02-461F-AF17-7FDDD363144A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98254532"/>
              </p:ext>
            </p:extLst>
          </p:nvPr>
        </p:nvGraphicFramePr>
        <p:xfrm>
          <a:off x="6042240" y="4639660"/>
          <a:ext cx="1841061" cy="1505085"/>
        </p:xfrm>
        <a:graphic>
          <a:graphicData uri="http://schemas.openxmlformats.org/drawingml/2006/table">
            <a:tbl>
              <a:tblPr/>
              <a:tblGrid>
                <a:gridCol w="127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46">
                  <a:extLst>
                    <a:ext uri="{9D8B030D-6E8A-4147-A177-3AD203B41FA5}">
                      <a16:colId xmlns:a16="http://schemas.microsoft.com/office/drawing/2014/main" val="3268348914"/>
                    </a:ext>
                  </a:extLst>
                </a:gridCol>
                <a:gridCol w="149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088">
                <a:tc gridSpan="3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Title Bar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BI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BI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맥딜리버리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기입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Dialogs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뜨며 타이틀바에는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로딩중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기입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본문에는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Progress indicators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와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잠시만 기다려 주세요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기입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 후 서비스가 영문으로 번역되고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EN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은 한국어 버튼으로 변경된다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B59B4F49-402A-4FAF-8B7C-D3BBD3E79001}"/>
              </a:ext>
            </a:extLst>
          </p:cNvPr>
          <p:cNvCxnSpPr>
            <a:cxnSpLocks/>
          </p:cNvCxnSpPr>
          <p:nvPr/>
        </p:nvCxnSpPr>
        <p:spPr>
          <a:xfrm>
            <a:off x="4247359" y="1218474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30415184-F6D3-490E-BC3A-5F41CC5F7049}"/>
              </a:ext>
            </a:extLst>
          </p:cNvPr>
          <p:cNvCxnSpPr>
            <a:cxnSpLocks/>
          </p:cNvCxnSpPr>
          <p:nvPr/>
        </p:nvCxnSpPr>
        <p:spPr>
          <a:xfrm>
            <a:off x="4462792" y="1214000"/>
            <a:ext cx="0" cy="4931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F9569FC1-9453-4E44-A53A-3760718EF20C}"/>
              </a:ext>
            </a:extLst>
          </p:cNvPr>
          <p:cNvCxnSpPr>
            <a:cxnSpLocks/>
          </p:cNvCxnSpPr>
          <p:nvPr/>
        </p:nvCxnSpPr>
        <p:spPr>
          <a:xfrm flipV="1">
            <a:off x="4247356" y="1446505"/>
            <a:ext cx="770966" cy="5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D5639AF3-D840-4138-ABF9-CD9836F1BE31}"/>
              </a:ext>
            </a:extLst>
          </p:cNvPr>
          <p:cNvCxnSpPr>
            <a:cxnSpLocks/>
          </p:cNvCxnSpPr>
          <p:nvPr/>
        </p:nvCxnSpPr>
        <p:spPr>
          <a:xfrm>
            <a:off x="4247356" y="5654969"/>
            <a:ext cx="7709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F62641F-FB99-46C1-B788-93D16D021DBC}"/>
              </a:ext>
            </a:extLst>
          </p:cNvPr>
          <p:cNvCxnSpPr>
            <a:cxnSpLocks/>
          </p:cNvCxnSpPr>
          <p:nvPr/>
        </p:nvCxnSpPr>
        <p:spPr>
          <a:xfrm>
            <a:off x="4247357" y="6145506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TextBox 351">
            <a:extLst>
              <a:ext uri="{FF2B5EF4-FFF2-40B4-BE49-F238E27FC236}">
                <a16:creationId xmlns:a16="http://schemas.microsoft.com/office/drawing/2014/main" id="{5EFA7191-1E8B-4A76-9F52-F15D2ECFD907}"/>
              </a:ext>
            </a:extLst>
          </p:cNvPr>
          <p:cNvSpPr txBox="1"/>
          <p:nvPr/>
        </p:nvSpPr>
        <p:spPr>
          <a:xfrm>
            <a:off x="4687943" y="1255251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Status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DDD3D8F-E9BF-423F-A7A6-95636825074E}"/>
              </a:ext>
            </a:extLst>
          </p:cNvPr>
          <p:cNvSpPr txBox="1"/>
          <p:nvPr/>
        </p:nvSpPr>
        <p:spPr>
          <a:xfrm>
            <a:off x="4608635" y="1617643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20F5FD77-88DA-4F07-B524-8BF48CAA57D8}"/>
              </a:ext>
            </a:extLst>
          </p:cNvPr>
          <p:cNvSpPr txBox="1"/>
          <p:nvPr/>
        </p:nvSpPr>
        <p:spPr>
          <a:xfrm>
            <a:off x="4564771" y="5624731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navigation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E891F49-C928-494F-9E32-B8D9073A0F5F}"/>
              </a:ext>
            </a:extLst>
          </p:cNvPr>
          <p:cNvSpPr txBox="1"/>
          <p:nvPr/>
        </p:nvSpPr>
        <p:spPr>
          <a:xfrm>
            <a:off x="4480228" y="3588617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356" name="직선 연결선 355">
            <a:extLst>
              <a:ext uri="{FF2B5EF4-FFF2-40B4-BE49-F238E27FC236}">
                <a16:creationId xmlns:a16="http://schemas.microsoft.com/office/drawing/2014/main" id="{341DB417-8B7C-4A7C-A1F0-4BD7620AB304}"/>
              </a:ext>
            </a:extLst>
          </p:cNvPr>
          <p:cNvCxnSpPr>
            <a:cxnSpLocks/>
          </p:cNvCxnSpPr>
          <p:nvPr/>
        </p:nvCxnSpPr>
        <p:spPr>
          <a:xfrm flipV="1">
            <a:off x="4266683" y="1813373"/>
            <a:ext cx="770966" cy="5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132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95D776E-834C-45B8-B7F6-5E82433BF909}"/>
              </a:ext>
            </a:extLst>
          </p:cNvPr>
          <p:cNvSpPr/>
          <p:nvPr/>
        </p:nvSpPr>
        <p:spPr>
          <a:xfrm>
            <a:off x="2841743" y="6250330"/>
            <a:ext cx="452485" cy="4789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Group 54">
            <a:extLst>
              <a:ext uri="{FF2B5EF4-FFF2-40B4-BE49-F238E27FC236}">
                <a16:creationId xmlns:a16="http://schemas.microsoft.com/office/drawing/2014/main" id="{2EE7E9D5-C96C-46BC-AE5E-1836AC383D1D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8439814"/>
              </p:ext>
            </p:extLst>
          </p:nvPr>
        </p:nvGraphicFramePr>
        <p:xfrm>
          <a:off x="7317372" y="1072248"/>
          <a:ext cx="1841061" cy="3366290"/>
        </p:xfrm>
        <a:graphic>
          <a:graphicData uri="http://schemas.openxmlformats.org/drawingml/2006/table">
            <a:tbl>
              <a:tblPr/>
              <a:tblGrid>
                <a:gridCol w="23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44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 받으실 주소가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기입 돼 있다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배달 주소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시간선택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예상 배달 시간이 기입 돼 있다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배달 주소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시간선텍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배달주소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시간선택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추천 인기메뉴 카테고리로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세트메뉴 카테고리로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단품메뉴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카테고리로 이동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6" name="Group 133">
            <a:extLst>
              <a:ext uri="{FF2B5EF4-FFF2-40B4-BE49-F238E27FC236}">
                <a16:creationId xmlns:a16="http://schemas.microsoft.com/office/drawing/2014/main" id="{498EDDA3-3E60-498B-AB86-7CB1DDAC9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645187"/>
              </p:ext>
            </p:extLst>
          </p:nvPr>
        </p:nvGraphicFramePr>
        <p:xfrm>
          <a:off x="2395098" y="-1"/>
          <a:ext cx="7510875" cy="726214"/>
        </p:xfrm>
        <a:graphic>
          <a:graphicData uri="http://schemas.openxmlformats.org/drawingml/2006/table">
            <a:tbl>
              <a:tblPr/>
              <a:tblGrid>
                <a:gridCol w="736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1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 애플리케이션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테스트를 통한</a:t>
                      </a:r>
                      <a:b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 접근성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향상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개선안 보고서</a:t>
                      </a:r>
                      <a:endParaRPr lang="ko-KR" altLang="en-US" sz="700" dirty="0"/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Ver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페이지설명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 카테고리 화면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2020-06-02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디지털미디어디자인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정재희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CA2A92-D8BA-409E-AC09-DEC4C344E6C6}"/>
              </a:ext>
            </a:extLst>
          </p:cNvPr>
          <p:cNvSpPr/>
          <p:nvPr/>
        </p:nvSpPr>
        <p:spPr>
          <a:xfrm>
            <a:off x="1921384" y="493637"/>
            <a:ext cx="2328985" cy="623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46E6765-5784-41BA-A7D8-E2105C281BFA}"/>
              </a:ext>
            </a:extLst>
          </p:cNvPr>
          <p:cNvCxnSpPr>
            <a:cxnSpLocks/>
          </p:cNvCxnSpPr>
          <p:nvPr/>
        </p:nvCxnSpPr>
        <p:spPr>
          <a:xfrm>
            <a:off x="1921383" y="499695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8137AE9-CBF6-4603-8E37-E9CD690FCCA5}"/>
              </a:ext>
            </a:extLst>
          </p:cNvPr>
          <p:cNvCxnSpPr>
            <a:cxnSpLocks/>
          </p:cNvCxnSpPr>
          <p:nvPr/>
        </p:nvCxnSpPr>
        <p:spPr>
          <a:xfrm>
            <a:off x="1909660" y="863109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94B414B-7856-4586-9829-0286CAA15F36}"/>
              </a:ext>
            </a:extLst>
          </p:cNvPr>
          <p:cNvSpPr txBox="1"/>
          <p:nvPr/>
        </p:nvSpPr>
        <p:spPr>
          <a:xfrm>
            <a:off x="1944828" y="558293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DF4A7F-6715-4365-B1E7-425546006754}"/>
              </a:ext>
            </a:extLst>
          </p:cNvPr>
          <p:cNvSpPr txBox="1"/>
          <p:nvPr/>
        </p:nvSpPr>
        <p:spPr>
          <a:xfrm>
            <a:off x="3882154" y="558293"/>
            <a:ext cx="35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3EFC690-A27E-4CE6-AFDF-1E00B2643C4B}"/>
              </a:ext>
            </a:extLst>
          </p:cNvPr>
          <p:cNvCxnSpPr>
            <a:cxnSpLocks/>
          </p:cNvCxnSpPr>
          <p:nvPr/>
        </p:nvCxnSpPr>
        <p:spPr>
          <a:xfrm>
            <a:off x="1906450" y="623814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3DC90A4-6E87-4A33-8166-7B519A197618}"/>
              </a:ext>
            </a:extLst>
          </p:cNvPr>
          <p:cNvCxnSpPr>
            <a:cxnSpLocks/>
          </p:cNvCxnSpPr>
          <p:nvPr/>
        </p:nvCxnSpPr>
        <p:spPr>
          <a:xfrm>
            <a:off x="2368203" y="6238148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03E23D4-4CD7-488C-AB50-6BCA9AF5E689}"/>
              </a:ext>
            </a:extLst>
          </p:cNvPr>
          <p:cNvCxnSpPr>
            <a:cxnSpLocks/>
          </p:cNvCxnSpPr>
          <p:nvPr/>
        </p:nvCxnSpPr>
        <p:spPr>
          <a:xfrm>
            <a:off x="2840303" y="6238147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F0D718B-4C18-4525-A3B2-9D184C013E9B}"/>
              </a:ext>
            </a:extLst>
          </p:cNvPr>
          <p:cNvCxnSpPr>
            <a:cxnSpLocks/>
          </p:cNvCxnSpPr>
          <p:nvPr/>
        </p:nvCxnSpPr>
        <p:spPr>
          <a:xfrm>
            <a:off x="3294326" y="6238148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0A2D543-A049-4B96-98D5-561F3A465247}"/>
              </a:ext>
            </a:extLst>
          </p:cNvPr>
          <p:cNvCxnSpPr>
            <a:cxnSpLocks/>
          </p:cNvCxnSpPr>
          <p:nvPr/>
        </p:nvCxnSpPr>
        <p:spPr>
          <a:xfrm>
            <a:off x="3774971" y="6241599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121664-8FDB-4989-A97F-0E20CCBCC679}"/>
              </a:ext>
            </a:extLst>
          </p:cNvPr>
          <p:cNvCxnSpPr>
            <a:cxnSpLocks/>
          </p:cNvCxnSpPr>
          <p:nvPr/>
        </p:nvCxnSpPr>
        <p:spPr>
          <a:xfrm>
            <a:off x="1914265" y="1409398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9C90DEA-FFB5-404C-BA5A-F90327E16CFA}"/>
              </a:ext>
            </a:extLst>
          </p:cNvPr>
          <p:cNvSpPr txBox="1"/>
          <p:nvPr/>
        </p:nvSpPr>
        <p:spPr>
          <a:xfrm>
            <a:off x="3503555" y="91802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배달주소편집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6E863F-E30E-4FDF-808F-68CDB9B39BDE}"/>
              </a:ext>
            </a:extLst>
          </p:cNvPr>
          <p:cNvSpPr txBox="1"/>
          <p:nvPr/>
        </p:nvSpPr>
        <p:spPr>
          <a:xfrm>
            <a:off x="1924668" y="86936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 받으실 주소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경기도 의왕시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내손동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85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92E46-AD4A-4147-B97E-C4A5E77C46DB}"/>
              </a:ext>
            </a:extLst>
          </p:cNvPr>
          <p:cNvCxnSpPr>
            <a:cxnSpLocks/>
          </p:cNvCxnSpPr>
          <p:nvPr/>
        </p:nvCxnSpPr>
        <p:spPr>
          <a:xfrm>
            <a:off x="1906450" y="186660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B6268B2-BB1E-416A-BCC4-2424B38F9B61}"/>
              </a:ext>
            </a:extLst>
          </p:cNvPr>
          <p:cNvSpPr txBox="1"/>
          <p:nvPr/>
        </p:nvSpPr>
        <p:spPr>
          <a:xfrm>
            <a:off x="1918241" y="142255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예상 배달 시간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날짜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45~60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8741EF-A7DD-4982-8FAD-CDD61908E902}"/>
              </a:ext>
            </a:extLst>
          </p:cNvPr>
          <p:cNvSpPr/>
          <p:nvPr/>
        </p:nvSpPr>
        <p:spPr>
          <a:xfrm>
            <a:off x="1922217" y="1874422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34FE6C9-3164-4632-AA29-8BAA19818CF5}"/>
              </a:ext>
            </a:extLst>
          </p:cNvPr>
          <p:cNvSpPr/>
          <p:nvPr/>
        </p:nvSpPr>
        <p:spPr>
          <a:xfrm>
            <a:off x="3143804" y="1862769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E487A67-2712-498B-8709-90EB38BA2524}"/>
              </a:ext>
            </a:extLst>
          </p:cNvPr>
          <p:cNvSpPr/>
          <p:nvPr/>
        </p:nvSpPr>
        <p:spPr>
          <a:xfrm>
            <a:off x="1921384" y="2948520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36B52C0-8E8C-445D-A5EA-AC77A31338CF}"/>
              </a:ext>
            </a:extLst>
          </p:cNvPr>
          <p:cNvSpPr/>
          <p:nvPr/>
        </p:nvSpPr>
        <p:spPr>
          <a:xfrm>
            <a:off x="3142971" y="2936867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CA7929A-2B45-4927-969D-1623DA28462B}"/>
              </a:ext>
            </a:extLst>
          </p:cNvPr>
          <p:cNvSpPr/>
          <p:nvPr/>
        </p:nvSpPr>
        <p:spPr>
          <a:xfrm>
            <a:off x="1921384" y="4028579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3D53794-340B-43A4-94DB-0B52DEC3D0FF}"/>
              </a:ext>
            </a:extLst>
          </p:cNvPr>
          <p:cNvSpPr/>
          <p:nvPr/>
        </p:nvSpPr>
        <p:spPr>
          <a:xfrm>
            <a:off x="3142971" y="4016926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8D48B3-A0B9-4119-A256-6F6C7D1BFBB1}"/>
              </a:ext>
            </a:extLst>
          </p:cNvPr>
          <p:cNvSpPr/>
          <p:nvPr/>
        </p:nvSpPr>
        <p:spPr>
          <a:xfrm>
            <a:off x="1922217" y="5119717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44E564-A8A6-4CB4-8E1B-5CC7FE51A6BF}"/>
              </a:ext>
            </a:extLst>
          </p:cNvPr>
          <p:cNvSpPr/>
          <p:nvPr/>
        </p:nvSpPr>
        <p:spPr>
          <a:xfrm>
            <a:off x="3143804" y="5108064"/>
            <a:ext cx="1105359" cy="1003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7B09C6-4F53-4B93-A570-C78FCB2C39CA}"/>
              </a:ext>
            </a:extLst>
          </p:cNvPr>
          <p:cNvSpPr txBox="1"/>
          <p:nvPr/>
        </p:nvSpPr>
        <p:spPr>
          <a:xfrm>
            <a:off x="2219425" y="581622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디저트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A129BFC-0A06-4CF9-9E02-E943E2D3AD35}"/>
              </a:ext>
            </a:extLst>
          </p:cNvPr>
          <p:cNvSpPr txBox="1"/>
          <p:nvPr/>
        </p:nvSpPr>
        <p:spPr>
          <a:xfrm>
            <a:off x="3438616" y="581622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해피밀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A9580AA-3512-4E24-8675-8E478DE41C79}"/>
              </a:ext>
            </a:extLst>
          </p:cNvPr>
          <p:cNvSpPr txBox="1"/>
          <p:nvPr/>
        </p:nvSpPr>
        <p:spPr>
          <a:xfrm>
            <a:off x="2028283" y="6364753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1D4CBF0-88FC-4BAC-856C-518075EC59F1}"/>
              </a:ext>
            </a:extLst>
          </p:cNvPr>
          <p:cNvSpPr txBox="1"/>
          <p:nvPr/>
        </p:nvSpPr>
        <p:spPr>
          <a:xfrm>
            <a:off x="2422102" y="6303198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4D9272D-7E42-43CC-A0D3-1B87358DE05D}"/>
              </a:ext>
            </a:extLst>
          </p:cNvPr>
          <p:cNvSpPr txBox="1"/>
          <p:nvPr/>
        </p:nvSpPr>
        <p:spPr>
          <a:xfrm>
            <a:off x="2903469" y="6364751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ACB5D29-A78E-4784-B7BB-0CA1A3F3D400}"/>
              </a:ext>
            </a:extLst>
          </p:cNvPr>
          <p:cNvSpPr txBox="1"/>
          <p:nvPr/>
        </p:nvSpPr>
        <p:spPr>
          <a:xfrm>
            <a:off x="3352048" y="6305789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5098440-0E58-4750-89A2-92FB90834B27}"/>
              </a:ext>
            </a:extLst>
          </p:cNvPr>
          <p:cNvSpPr txBox="1"/>
          <p:nvPr/>
        </p:nvSpPr>
        <p:spPr>
          <a:xfrm>
            <a:off x="3775259" y="6364751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74AE443-4090-42D2-AD49-ECE6F465F667}"/>
              </a:ext>
            </a:extLst>
          </p:cNvPr>
          <p:cNvSpPr/>
          <p:nvPr/>
        </p:nvSpPr>
        <p:spPr>
          <a:xfrm>
            <a:off x="3574496" y="939194"/>
            <a:ext cx="619937" cy="301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BA03AE41-EB8A-4A22-B37A-48E1062B4E2C}"/>
              </a:ext>
            </a:extLst>
          </p:cNvPr>
          <p:cNvSpPr/>
          <p:nvPr/>
        </p:nvSpPr>
        <p:spPr bwMode="auto">
          <a:xfrm>
            <a:off x="1827025" y="98772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849C0A9-710E-47F6-A0A3-8593CA3E8232}"/>
              </a:ext>
            </a:extLst>
          </p:cNvPr>
          <p:cNvSpPr/>
          <p:nvPr/>
        </p:nvSpPr>
        <p:spPr bwMode="auto">
          <a:xfrm>
            <a:off x="3503555" y="107224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AC6144C1-8958-44AC-9638-46E124BFB1E8}"/>
              </a:ext>
            </a:extLst>
          </p:cNvPr>
          <p:cNvSpPr/>
          <p:nvPr/>
        </p:nvSpPr>
        <p:spPr bwMode="auto">
          <a:xfrm>
            <a:off x="1806155" y="152435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03E6B6CD-9B29-415C-B2B7-7CD5AC566B2C}"/>
              </a:ext>
            </a:extLst>
          </p:cNvPr>
          <p:cNvSpPr/>
          <p:nvPr/>
        </p:nvSpPr>
        <p:spPr bwMode="auto">
          <a:xfrm>
            <a:off x="3228818" y="232111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09F3EBC-38F3-4FF1-8924-9C6D8AA91E00}"/>
              </a:ext>
            </a:extLst>
          </p:cNvPr>
          <p:cNvSpPr/>
          <p:nvPr/>
        </p:nvSpPr>
        <p:spPr bwMode="auto">
          <a:xfrm>
            <a:off x="1950852" y="337215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777D558-1570-47A0-BE1B-AFF6F10D6613}"/>
              </a:ext>
            </a:extLst>
          </p:cNvPr>
          <p:cNvSpPr/>
          <p:nvPr/>
        </p:nvSpPr>
        <p:spPr bwMode="auto">
          <a:xfrm>
            <a:off x="3186410" y="335617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1D1B459-89A2-44B7-8B72-C34B07FE2A20}"/>
              </a:ext>
            </a:extLst>
          </p:cNvPr>
          <p:cNvSpPr txBox="1"/>
          <p:nvPr/>
        </p:nvSpPr>
        <p:spPr>
          <a:xfrm>
            <a:off x="2219425" y="2496252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D671BB-44E4-407B-9ED5-1C2D934F6D16}"/>
              </a:ext>
            </a:extLst>
          </p:cNvPr>
          <p:cNvSpPr txBox="1"/>
          <p:nvPr/>
        </p:nvSpPr>
        <p:spPr>
          <a:xfrm>
            <a:off x="3408167" y="244843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인기메뉴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11A1F37-47B9-4D10-A9BA-107ADAEF9BC5}"/>
              </a:ext>
            </a:extLst>
          </p:cNvPr>
          <p:cNvSpPr txBox="1"/>
          <p:nvPr/>
        </p:nvSpPr>
        <p:spPr>
          <a:xfrm>
            <a:off x="3403916" y="3626899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630E45-22C1-4E05-82CD-4AC8F0757BE1}"/>
              </a:ext>
            </a:extLst>
          </p:cNvPr>
          <p:cNvSpPr txBox="1"/>
          <p:nvPr/>
        </p:nvSpPr>
        <p:spPr>
          <a:xfrm>
            <a:off x="2192989" y="3629385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07DCB8-BF5A-4646-9572-1C5199528B0D}"/>
              </a:ext>
            </a:extLst>
          </p:cNvPr>
          <p:cNvSpPr txBox="1"/>
          <p:nvPr/>
        </p:nvSpPr>
        <p:spPr>
          <a:xfrm>
            <a:off x="2108015" y="4698554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2B0A884-2AC4-4394-AC19-5ACF5F86042F}"/>
              </a:ext>
            </a:extLst>
          </p:cNvPr>
          <p:cNvSpPr txBox="1"/>
          <p:nvPr/>
        </p:nvSpPr>
        <p:spPr>
          <a:xfrm>
            <a:off x="3496403" y="469564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음료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5E740E3-6682-4526-84F6-52823105E572}"/>
              </a:ext>
            </a:extLst>
          </p:cNvPr>
          <p:cNvSpPr/>
          <p:nvPr/>
        </p:nvSpPr>
        <p:spPr>
          <a:xfrm>
            <a:off x="2303204" y="2100689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F0E5878-4680-4586-93E3-94F5F51000FA}"/>
              </a:ext>
            </a:extLst>
          </p:cNvPr>
          <p:cNvCxnSpPr>
            <a:cxnSpLocks/>
          </p:cNvCxnSpPr>
          <p:nvPr/>
        </p:nvCxnSpPr>
        <p:spPr>
          <a:xfrm>
            <a:off x="2298557" y="2083034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DA7F51-8493-4633-95D0-77216C7E1194}"/>
              </a:ext>
            </a:extLst>
          </p:cNvPr>
          <p:cNvSpPr/>
          <p:nvPr/>
        </p:nvSpPr>
        <p:spPr>
          <a:xfrm>
            <a:off x="3530990" y="2086854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3BBCA55-F40C-4420-AEB3-79ADD46E72E4}"/>
              </a:ext>
            </a:extLst>
          </p:cNvPr>
          <p:cNvCxnSpPr>
            <a:cxnSpLocks/>
          </p:cNvCxnSpPr>
          <p:nvPr/>
        </p:nvCxnSpPr>
        <p:spPr>
          <a:xfrm>
            <a:off x="3526343" y="2069199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E3B9C53-60F4-4AAD-8899-6B3D05CA13EF}"/>
              </a:ext>
            </a:extLst>
          </p:cNvPr>
          <p:cNvSpPr/>
          <p:nvPr/>
        </p:nvSpPr>
        <p:spPr>
          <a:xfrm>
            <a:off x="2303204" y="3242453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EF07CE9-EC89-4886-8A97-4F92DF819385}"/>
              </a:ext>
            </a:extLst>
          </p:cNvPr>
          <p:cNvCxnSpPr>
            <a:cxnSpLocks/>
          </p:cNvCxnSpPr>
          <p:nvPr/>
        </p:nvCxnSpPr>
        <p:spPr>
          <a:xfrm>
            <a:off x="2298557" y="3224798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73CE826-F4A2-4BEB-BB23-40759D22BBF0}"/>
              </a:ext>
            </a:extLst>
          </p:cNvPr>
          <p:cNvSpPr/>
          <p:nvPr/>
        </p:nvSpPr>
        <p:spPr>
          <a:xfrm>
            <a:off x="3520144" y="3250338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86F9389-7C20-4630-972C-3EE672366A1C}"/>
              </a:ext>
            </a:extLst>
          </p:cNvPr>
          <p:cNvCxnSpPr>
            <a:cxnSpLocks/>
          </p:cNvCxnSpPr>
          <p:nvPr/>
        </p:nvCxnSpPr>
        <p:spPr>
          <a:xfrm>
            <a:off x="3515497" y="3232683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4C4EAA4-D5BF-498B-ABF5-DEF1A79B262C}"/>
              </a:ext>
            </a:extLst>
          </p:cNvPr>
          <p:cNvSpPr/>
          <p:nvPr/>
        </p:nvSpPr>
        <p:spPr>
          <a:xfrm>
            <a:off x="2327382" y="4304982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13209433-C984-44C0-9479-6D76E14282BF}"/>
              </a:ext>
            </a:extLst>
          </p:cNvPr>
          <p:cNvCxnSpPr>
            <a:cxnSpLocks/>
          </p:cNvCxnSpPr>
          <p:nvPr/>
        </p:nvCxnSpPr>
        <p:spPr>
          <a:xfrm>
            <a:off x="2322735" y="4287327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11D04A6-C2E1-4753-9BFE-8F1252C27BF1}"/>
              </a:ext>
            </a:extLst>
          </p:cNvPr>
          <p:cNvSpPr/>
          <p:nvPr/>
        </p:nvSpPr>
        <p:spPr>
          <a:xfrm>
            <a:off x="3511331" y="4319933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3B349459-6B62-4386-A796-904C83258EDA}"/>
              </a:ext>
            </a:extLst>
          </p:cNvPr>
          <p:cNvCxnSpPr>
            <a:cxnSpLocks/>
          </p:cNvCxnSpPr>
          <p:nvPr/>
        </p:nvCxnSpPr>
        <p:spPr>
          <a:xfrm>
            <a:off x="3506684" y="4302278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3E28152-C5C3-42FE-AC8E-752C03DD9C18}"/>
              </a:ext>
            </a:extLst>
          </p:cNvPr>
          <p:cNvSpPr/>
          <p:nvPr/>
        </p:nvSpPr>
        <p:spPr>
          <a:xfrm>
            <a:off x="2322735" y="5431737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C751AB5-3BB3-4FC3-9E42-5C3AF7997793}"/>
              </a:ext>
            </a:extLst>
          </p:cNvPr>
          <p:cNvCxnSpPr>
            <a:cxnSpLocks/>
          </p:cNvCxnSpPr>
          <p:nvPr/>
        </p:nvCxnSpPr>
        <p:spPr>
          <a:xfrm>
            <a:off x="2318088" y="5414082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C1109CE-1B36-4787-AE2B-346693D4A315}"/>
              </a:ext>
            </a:extLst>
          </p:cNvPr>
          <p:cNvSpPr/>
          <p:nvPr/>
        </p:nvSpPr>
        <p:spPr>
          <a:xfrm>
            <a:off x="3501051" y="5412284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687C3D6-E03B-4B4D-B3CE-804867C4D6EB}"/>
              </a:ext>
            </a:extLst>
          </p:cNvPr>
          <p:cNvCxnSpPr>
            <a:cxnSpLocks/>
          </p:cNvCxnSpPr>
          <p:nvPr/>
        </p:nvCxnSpPr>
        <p:spPr>
          <a:xfrm>
            <a:off x="3496404" y="5394629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Group 54">
            <a:extLst>
              <a:ext uri="{FF2B5EF4-FFF2-40B4-BE49-F238E27FC236}">
                <a16:creationId xmlns:a16="http://schemas.microsoft.com/office/drawing/2014/main" id="{43723C8F-3769-4817-BE29-D16384951F4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3511163"/>
              </p:ext>
            </p:extLst>
          </p:nvPr>
        </p:nvGraphicFramePr>
        <p:xfrm>
          <a:off x="6776580" y="4568676"/>
          <a:ext cx="2381852" cy="1368725"/>
        </p:xfrm>
        <a:graphic>
          <a:graphicData uri="http://schemas.openxmlformats.org/drawingml/2006/table">
            <a:tbl>
              <a:tblPr/>
              <a:tblGrid>
                <a:gridCol w="174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858">
                  <a:extLst>
                    <a:ext uri="{9D8B030D-6E8A-4147-A177-3AD203B41FA5}">
                      <a16:colId xmlns:a16="http://schemas.microsoft.com/office/drawing/2014/main" val="3268348914"/>
                    </a:ext>
                  </a:extLst>
                </a:gridCol>
                <a:gridCol w="17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44">
                <a:tc gridSpan="3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Title Bar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받으실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주소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 받으실 주소 기입 탭 시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 주소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 선택 화면으로 진입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 주소 편집 아이콘 버튼이 있다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배달 주소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 선택 화면으로 진입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예상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배달시간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예상 배달 시간 기입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 주소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 선택 화면으로 진입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A2806DD3-569A-407A-A48F-619FD501EF3B}"/>
              </a:ext>
            </a:extLst>
          </p:cNvPr>
          <p:cNvCxnSpPr>
            <a:cxnSpLocks/>
          </p:cNvCxnSpPr>
          <p:nvPr/>
        </p:nvCxnSpPr>
        <p:spPr>
          <a:xfrm>
            <a:off x="4670431" y="502205"/>
            <a:ext cx="16277" cy="62234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5D3CD7B8-6B72-41DD-ACC8-D7F141516564}"/>
              </a:ext>
            </a:extLst>
          </p:cNvPr>
          <p:cNvCxnSpPr>
            <a:cxnSpLocks/>
          </p:cNvCxnSpPr>
          <p:nvPr/>
        </p:nvCxnSpPr>
        <p:spPr>
          <a:xfrm flipV="1">
            <a:off x="4458486" y="497150"/>
            <a:ext cx="770966" cy="5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65946920-E71C-4173-8752-EB9C056C5C7D}"/>
              </a:ext>
            </a:extLst>
          </p:cNvPr>
          <p:cNvCxnSpPr>
            <a:cxnSpLocks/>
          </p:cNvCxnSpPr>
          <p:nvPr/>
        </p:nvCxnSpPr>
        <p:spPr>
          <a:xfrm>
            <a:off x="4458486" y="866099"/>
            <a:ext cx="675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6C6350F-9375-41AD-B8F6-2660399B99F8}"/>
              </a:ext>
            </a:extLst>
          </p:cNvPr>
          <p:cNvCxnSpPr>
            <a:cxnSpLocks/>
          </p:cNvCxnSpPr>
          <p:nvPr/>
        </p:nvCxnSpPr>
        <p:spPr>
          <a:xfrm>
            <a:off x="4362920" y="6229762"/>
            <a:ext cx="12041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389115A-E23E-48CD-A180-37A22B034AE1}"/>
              </a:ext>
            </a:extLst>
          </p:cNvPr>
          <p:cNvCxnSpPr>
            <a:cxnSpLocks/>
          </p:cNvCxnSpPr>
          <p:nvPr/>
        </p:nvCxnSpPr>
        <p:spPr>
          <a:xfrm>
            <a:off x="4450796" y="6732597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5246A6F-7260-4F3C-B9FB-1EE668487D60}"/>
              </a:ext>
            </a:extLst>
          </p:cNvPr>
          <p:cNvSpPr txBox="1"/>
          <p:nvPr/>
        </p:nvSpPr>
        <p:spPr>
          <a:xfrm>
            <a:off x="4742089" y="647665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522831-5088-446B-8F52-46057A3670FB}"/>
              </a:ext>
            </a:extLst>
          </p:cNvPr>
          <p:cNvSpPr txBox="1"/>
          <p:nvPr/>
        </p:nvSpPr>
        <p:spPr>
          <a:xfrm>
            <a:off x="4717134" y="6335538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navigation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2622CAA-2D46-43F9-AA78-5B8CA6A71A34}"/>
              </a:ext>
            </a:extLst>
          </p:cNvPr>
          <p:cNvSpPr txBox="1"/>
          <p:nvPr/>
        </p:nvSpPr>
        <p:spPr>
          <a:xfrm>
            <a:off x="4733654" y="3652851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9FB961B-4219-464D-80A7-AA7221E8E0DC}"/>
              </a:ext>
            </a:extLst>
          </p:cNvPr>
          <p:cNvCxnSpPr>
            <a:cxnSpLocks/>
          </p:cNvCxnSpPr>
          <p:nvPr/>
        </p:nvCxnSpPr>
        <p:spPr>
          <a:xfrm>
            <a:off x="4439860" y="1856492"/>
            <a:ext cx="12527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F9FD4CD5-920B-43C3-BEFF-8087F0C82E2A}"/>
              </a:ext>
            </a:extLst>
          </p:cNvPr>
          <p:cNvSpPr txBox="1"/>
          <p:nvPr/>
        </p:nvSpPr>
        <p:spPr>
          <a:xfrm>
            <a:off x="4694933" y="1608836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Sub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2BDBBF81-D117-4D5C-92DF-62BCEBA0CEF3}"/>
              </a:ext>
            </a:extLst>
          </p:cNvPr>
          <p:cNvCxnSpPr>
            <a:cxnSpLocks/>
          </p:cNvCxnSpPr>
          <p:nvPr/>
        </p:nvCxnSpPr>
        <p:spPr>
          <a:xfrm>
            <a:off x="4450795" y="1400433"/>
            <a:ext cx="675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12D796F-396B-4E2D-A6F1-4986311E191A}"/>
              </a:ext>
            </a:extLst>
          </p:cNvPr>
          <p:cNvSpPr/>
          <p:nvPr/>
        </p:nvSpPr>
        <p:spPr>
          <a:xfrm>
            <a:off x="5322596" y="3782723"/>
            <a:ext cx="5357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Flicking</a:t>
            </a: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75EFAF0-1234-40EE-AF6F-DD77EB0CD444}"/>
              </a:ext>
            </a:extLst>
          </p:cNvPr>
          <p:cNvCxnSpPr>
            <a:cxnSpLocks/>
          </p:cNvCxnSpPr>
          <p:nvPr/>
        </p:nvCxnSpPr>
        <p:spPr>
          <a:xfrm>
            <a:off x="5542165" y="1943867"/>
            <a:ext cx="0" cy="4146118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02B1B99D-952E-4BE4-886A-B9FB4C13F1D0}"/>
              </a:ext>
            </a:extLst>
          </p:cNvPr>
          <p:cNvSpPr txBox="1"/>
          <p:nvPr/>
        </p:nvSpPr>
        <p:spPr>
          <a:xfrm>
            <a:off x="4742089" y="1141789"/>
            <a:ext cx="9156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배달지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정보 영역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0F61145-AC90-4255-90C4-DDB341F18231}"/>
              </a:ext>
            </a:extLst>
          </p:cNvPr>
          <p:cNvSpPr/>
          <p:nvPr/>
        </p:nvSpPr>
        <p:spPr>
          <a:xfrm>
            <a:off x="192365" y="333375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771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roup 54">
            <a:extLst>
              <a:ext uri="{FF2B5EF4-FFF2-40B4-BE49-F238E27FC236}">
                <a16:creationId xmlns:a16="http://schemas.microsoft.com/office/drawing/2014/main" id="{B8CB7595-C1EE-4B57-AE29-70E6B5F25CD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7124637"/>
              </p:ext>
            </p:extLst>
          </p:nvPr>
        </p:nvGraphicFramePr>
        <p:xfrm>
          <a:off x="7738052" y="1146363"/>
          <a:ext cx="1841061" cy="3043987"/>
        </p:xfrm>
        <a:graphic>
          <a:graphicData uri="http://schemas.openxmlformats.org/drawingml/2006/table">
            <a:tbl>
              <a:tblPr/>
              <a:tblGrid>
                <a:gridCol w="23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44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장바구니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장바구니에 무엇이 담겼는지 확인 가능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더보기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Context Menus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즐겨찾기 화면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 받으실 주소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 변경 화면으로 이동하는 버튼이 뜬다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세트메뉴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Tabs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왼쪽에서 오른쪽으로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스와이프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시 추천 인기메뉴 카테고리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오른쪽에서 왼쪽으로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스와이프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시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단품메뉴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카테고리로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세트메뉴 화면이므로 세트메뉴가 가운데에 위치하고 지금 보여지고 있는 화면이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세트메뉴 화면이라는 것을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표시하기 위해 선을 추가 하는 것으로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강조한다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제품의 이름과 밑에 가격이 표시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</a:t>
                      </a:r>
                      <a:r>
                        <a:rPr kumimoji="0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빅맥의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사이즈를 선택 할 수 있는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화면으로 이동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5" name="Group 133">
            <a:extLst>
              <a:ext uri="{FF2B5EF4-FFF2-40B4-BE49-F238E27FC236}">
                <a16:creationId xmlns:a16="http://schemas.microsoft.com/office/drawing/2014/main" id="{7A4E0ACF-5AC0-410A-9DC3-6AD20BA0F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576442"/>
              </p:ext>
            </p:extLst>
          </p:nvPr>
        </p:nvGraphicFramePr>
        <p:xfrm>
          <a:off x="2395125" y="-2209"/>
          <a:ext cx="7510875" cy="726214"/>
        </p:xfrm>
        <a:graphic>
          <a:graphicData uri="http://schemas.openxmlformats.org/drawingml/2006/table">
            <a:tbl>
              <a:tblPr/>
              <a:tblGrid>
                <a:gridCol w="736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1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 애플리케이션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테스트를 통한</a:t>
                      </a:r>
                      <a:b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 접근성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향상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개선안 보고서</a:t>
                      </a:r>
                      <a:endParaRPr lang="ko-KR" altLang="en-US" sz="700" dirty="0"/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Ver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페이지설명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세트메뉴 카테고리 화면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2020-06-02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디지털미디어디자인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정재희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89C6892-961E-4886-A783-208CA2198313}"/>
              </a:ext>
            </a:extLst>
          </p:cNvPr>
          <p:cNvSpPr/>
          <p:nvPr/>
        </p:nvSpPr>
        <p:spPr>
          <a:xfrm>
            <a:off x="2895601" y="1108828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65FB782-AD7B-43C2-A55D-FBA6DF0DF136}"/>
              </a:ext>
            </a:extLst>
          </p:cNvPr>
          <p:cNvCxnSpPr>
            <a:cxnSpLocks/>
          </p:cNvCxnSpPr>
          <p:nvPr/>
        </p:nvCxnSpPr>
        <p:spPr>
          <a:xfrm>
            <a:off x="2895600" y="1346153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AC39593-A332-4C1D-8B22-A5E43E5E8B4B}"/>
              </a:ext>
            </a:extLst>
          </p:cNvPr>
          <p:cNvCxnSpPr>
            <a:cxnSpLocks/>
          </p:cNvCxnSpPr>
          <p:nvPr/>
        </p:nvCxnSpPr>
        <p:spPr>
          <a:xfrm>
            <a:off x="2883877" y="170956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DC8E83D-DCA0-49A5-9AB6-494C7CEA9FE2}"/>
              </a:ext>
            </a:extLst>
          </p:cNvPr>
          <p:cNvCxnSpPr>
            <a:cxnSpLocks/>
          </p:cNvCxnSpPr>
          <p:nvPr/>
        </p:nvCxnSpPr>
        <p:spPr>
          <a:xfrm>
            <a:off x="2895600" y="196161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30B37CC-864F-410B-BA31-53A141F0D1CE}"/>
              </a:ext>
            </a:extLst>
          </p:cNvPr>
          <p:cNvCxnSpPr>
            <a:cxnSpLocks/>
          </p:cNvCxnSpPr>
          <p:nvPr/>
        </p:nvCxnSpPr>
        <p:spPr>
          <a:xfrm>
            <a:off x="2883877" y="555278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3C0E8EA-C0DB-4E90-898B-1D608EA3BB77}"/>
              </a:ext>
            </a:extLst>
          </p:cNvPr>
          <p:cNvCxnSpPr>
            <a:cxnSpLocks/>
          </p:cNvCxnSpPr>
          <p:nvPr/>
        </p:nvCxnSpPr>
        <p:spPr>
          <a:xfrm>
            <a:off x="3345630" y="5552788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2494130-F5D3-4F9B-8269-4F0BB0EBA6D7}"/>
              </a:ext>
            </a:extLst>
          </p:cNvPr>
          <p:cNvCxnSpPr>
            <a:cxnSpLocks/>
          </p:cNvCxnSpPr>
          <p:nvPr/>
        </p:nvCxnSpPr>
        <p:spPr>
          <a:xfrm>
            <a:off x="3817730" y="5552787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465826E-484F-4A3F-9F9A-D2B3E004C904}"/>
              </a:ext>
            </a:extLst>
          </p:cNvPr>
          <p:cNvCxnSpPr>
            <a:cxnSpLocks/>
          </p:cNvCxnSpPr>
          <p:nvPr/>
        </p:nvCxnSpPr>
        <p:spPr>
          <a:xfrm>
            <a:off x="4271753" y="5552788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55C19D2-1E6A-447B-A471-0ECE12F3A160}"/>
              </a:ext>
            </a:extLst>
          </p:cNvPr>
          <p:cNvCxnSpPr>
            <a:cxnSpLocks/>
          </p:cNvCxnSpPr>
          <p:nvPr/>
        </p:nvCxnSpPr>
        <p:spPr>
          <a:xfrm>
            <a:off x="4752398" y="5556239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E2A941A-32E4-486E-A256-DDB6D8AFF2D8}"/>
              </a:ext>
            </a:extLst>
          </p:cNvPr>
          <p:cNvSpPr txBox="1"/>
          <p:nvPr/>
        </p:nvSpPr>
        <p:spPr>
          <a:xfrm>
            <a:off x="3786470" y="1095114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0BE5CF-1EEF-4EE6-BEDB-EABEB08A6F7F}"/>
              </a:ext>
            </a:extLst>
          </p:cNvPr>
          <p:cNvSpPr txBox="1"/>
          <p:nvPr/>
        </p:nvSpPr>
        <p:spPr>
          <a:xfrm>
            <a:off x="2914145" y="1404750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A96A7-DB0B-4BC5-B159-305751FC582F}"/>
              </a:ext>
            </a:extLst>
          </p:cNvPr>
          <p:cNvSpPr txBox="1"/>
          <p:nvPr/>
        </p:nvSpPr>
        <p:spPr>
          <a:xfrm>
            <a:off x="4524320" y="1372608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C4C3D69-C9F0-4C9E-9534-C64954D3DDCE}"/>
              </a:ext>
            </a:extLst>
          </p:cNvPr>
          <p:cNvSpPr txBox="1"/>
          <p:nvPr/>
        </p:nvSpPr>
        <p:spPr>
          <a:xfrm>
            <a:off x="3000700" y="5688839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0B4233-B43F-4EB6-8E3C-6723943FDF0B}"/>
              </a:ext>
            </a:extLst>
          </p:cNvPr>
          <p:cNvSpPr txBox="1"/>
          <p:nvPr/>
        </p:nvSpPr>
        <p:spPr>
          <a:xfrm>
            <a:off x="3394519" y="5627284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45D8F3-F950-444C-BDC9-8A47B90D1723}"/>
              </a:ext>
            </a:extLst>
          </p:cNvPr>
          <p:cNvSpPr txBox="1"/>
          <p:nvPr/>
        </p:nvSpPr>
        <p:spPr>
          <a:xfrm>
            <a:off x="3875886" y="568883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90BA56-184E-4661-9809-6963F3536DF5}"/>
              </a:ext>
            </a:extLst>
          </p:cNvPr>
          <p:cNvSpPr txBox="1"/>
          <p:nvPr/>
        </p:nvSpPr>
        <p:spPr>
          <a:xfrm>
            <a:off x="4324465" y="5629875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EFF2B0-7099-43FB-94AD-7031FB3CD73B}"/>
              </a:ext>
            </a:extLst>
          </p:cNvPr>
          <p:cNvSpPr txBox="1"/>
          <p:nvPr/>
        </p:nvSpPr>
        <p:spPr>
          <a:xfrm>
            <a:off x="4747676" y="568883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C681B7C-C030-46A1-AE3F-FFF477424C42}"/>
              </a:ext>
            </a:extLst>
          </p:cNvPr>
          <p:cNvCxnSpPr>
            <a:cxnSpLocks/>
          </p:cNvCxnSpPr>
          <p:nvPr/>
        </p:nvCxnSpPr>
        <p:spPr>
          <a:xfrm>
            <a:off x="3594991" y="1717834"/>
            <a:ext cx="0" cy="243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313E2FC-CDC5-4BE4-AF2B-2D8E23C80D2E}"/>
              </a:ext>
            </a:extLst>
          </p:cNvPr>
          <p:cNvCxnSpPr>
            <a:cxnSpLocks/>
          </p:cNvCxnSpPr>
          <p:nvPr/>
        </p:nvCxnSpPr>
        <p:spPr>
          <a:xfrm>
            <a:off x="4494490" y="1717836"/>
            <a:ext cx="0" cy="243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18BF7FCB-D028-4481-ADCF-15D602EBAC27}"/>
              </a:ext>
            </a:extLst>
          </p:cNvPr>
          <p:cNvSpPr/>
          <p:nvPr/>
        </p:nvSpPr>
        <p:spPr>
          <a:xfrm>
            <a:off x="5073612" y="1412565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AB746C0-08B1-4093-8AAC-4829842BD54C}"/>
              </a:ext>
            </a:extLst>
          </p:cNvPr>
          <p:cNvSpPr/>
          <p:nvPr/>
        </p:nvSpPr>
        <p:spPr>
          <a:xfrm>
            <a:off x="5073612" y="1502762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2AE2CF4-8486-48C4-BF96-04F7B48DD1A9}"/>
              </a:ext>
            </a:extLst>
          </p:cNvPr>
          <p:cNvSpPr/>
          <p:nvPr/>
        </p:nvSpPr>
        <p:spPr>
          <a:xfrm>
            <a:off x="5069707" y="1597610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713D2F2-6B82-483C-BDCF-3163AC2A2140}"/>
              </a:ext>
            </a:extLst>
          </p:cNvPr>
          <p:cNvSpPr txBox="1"/>
          <p:nvPr/>
        </p:nvSpPr>
        <p:spPr>
          <a:xfrm>
            <a:off x="2862964" y="1735562"/>
            <a:ext cx="7200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인기메뉴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3CBA2A-8344-4C7D-8670-68C078B42BA7}"/>
              </a:ext>
            </a:extLst>
          </p:cNvPr>
          <p:cNvSpPr txBox="1"/>
          <p:nvPr/>
        </p:nvSpPr>
        <p:spPr>
          <a:xfrm>
            <a:off x="3785167" y="1722576"/>
            <a:ext cx="5245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806F068-23A2-4263-9AEA-1E8D0E3E1DDB}"/>
              </a:ext>
            </a:extLst>
          </p:cNvPr>
          <p:cNvSpPr txBox="1"/>
          <p:nvPr/>
        </p:nvSpPr>
        <p:spPr>
          <a:xfrm>
            <a:off x="4616118" y="1741571"/>
            <a:ext cx="5245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2C13E21-E780-484B-9DF0-16AC09631C7B}"/>
              </a:ext>
            </a:extLst>
          </p:cNvPr>
          <p:cNvCxnSpPr>
            <a:cxnSpLocks/>
          </p:cNvCxnSpPr>
          <p:nvPr/>
        </p:nvCxnSpPr>
        <p:spPr>
          <a:xfrm>
            <a:off x="3583032" y="1892338"/>
            <a:ext cx="9114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227EF1B-B2FC-4CD5-B51D-3964E54D32B4}"/>
              </a:ext>
            </a:extLst>
          </p:cNvPr>
          <p:cNvCxnSpPr>
            <a:cxnSpLocks/>
          </p:cNvCxnSpPr>
          <p:nvPr/>
        </p:nvCxnSpPr>
        <p:spPr>
          <a:xfrm>
            <a:off x="2898515" y="2504781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5B527AC-7061-46B5-9E08-CCA7F1764581}"/>
              </a:ext>
            </a:extLst>
          </p:cNvPr>
          <p:cNvCxnSpPr>
            <a:cxnSpLocks/>
          </p:cNvCxnSpPr>
          <p:nvPr/>
        </p:nvCxnSpPr>
        <p:spPr>
          <a:xfrm>
            <a:off x="2902427" y="310266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4566DC5-02C5-4E35-8F00-AA10DF0134FE}"/>
              </a:ext>
            </a:extLst>
          </p:cNvPr>
          <p:cNvCxnSpPr>
            <a:cxnSpLocks/>
          </p:cNvCxnSpPr>
          <p:nvPr/>
        </p:nvCxnSpPr>
        <p:spPr>
          <a:xfrm>
            <a:off x="2894603" y="3709989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C3E745A-18D3-4DEA-A436-009FDCFD217B}"/>
              </a:ext>
            </a:extLst>
          </p:cNvPr>
          <p:cNvCxnSpPr>
            <a:cxnSpLocks/>
          </p:cNvCxnSpPr>
          <p:nvPr/>
        </p:nvCxnSpPr>
        <p:spPr>
          <a:xfrm>
            <a:off x="2906330" y="4315683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D938C8F-A1C0-47FB-8083-5D4CE782BBB3}"/>
              </a:ext>
            </a:extLst>
          </p:cNvPr>
          <p:cNvCxnSpPr>
            <a:cxnSpLocks/>
          </p:cNvCxnSpPr>
          <p:nvPr/>
        </p:nvCxnSpPr>
        <p:spPr>
          <a:xfrm>
            <a:off x="2883035" y="4960451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C53F305-4AFC-41E8-BCBA-CA46C2784696}"/>
              </a:ext>
            </a:extLst>
          </p:cNvPr>
          <p:cNvSpPr/>
          <p:nvPr/>
        </p:nvSpPr>
        <p:spPr>
          <a:xfrm>
            <a:off x="4591796" y="1398856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42ECE6-E343-488F-AF1A-850054D6BB83}"/>
              </a:ext>
            </a:extLst>
          </p:cNvPr>
          <p:cNvSpPr txBox="1"/>
          <p:nvPr/>
        </p:nvSpPr>
        <p:spPr>
          <a:xfrm>
            <a:off x="3551543" y="2056497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B382E4E-80EB-4472-9227-1E9262A890B0}"/>
              </a:ext>
            </a:extLst>
          </p:cNvPr>
          <p:cNvSpPr/>
          <p:nvPr/>
        </p:nvSpPr>
        <p:spPr>
          <a:xfrm>
            <a:off x="3029532" y="2047905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C556F2-B616-406B-9B88-AD3B343634B1}"/>
              </a:ext>
            </a:extLst>
          </p:cNvPr>
          <p:cNvSpPr/>
          <p:nvPr/>
        </p:nvSpPr>
        <p:spPr>
          <a:xfrm>
            <a:off x="3029532" y="2622799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2ED99EA-9BEE-482B-A4C9-4A907E5293A4}"/>
              </a:ext>
            </a:extLst>
          </p:cNvPr>
          <p:cNvSpPr/>
          <p:nvPr/>
        </p:nvSpPr>
        <p:spPr>
          <a:xfrm>
            <a:off x="3025897" y="3205907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C0B79AD-021A-47FB-AD9D-D05640DEC137}"/>
              </a:ext>
            </a:extLst>
          </p:cNvPr>
          <p:cNvSpPr/>
          <p:nvPr/>
        </p:nvSpPr>
        <p:spPr>
          <a:xfrm>
            <a:off x="3025897" y="3827692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522BFFE-1028-4B83-ACB6-CE1D5C478241}"/>
              </a:ext>
            </a:extLst>
          </p:cNvPr>
          <p:cNvSpPr/>
          <p:nvPr/>
        </p:nvSpPr>
        <p:spPr>
          <a:xfrm>
            <a:off x="3025897" y="4448081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A2F1227-059A-48F6-ABCA-760002F69B80}"/>
              </a:ext>
            </a:extLst>
          </p:cNvPr>
          <p:cNvSpPr/>
          <p:nvPr/>
        </p:nvSpPr>
        <p:spPr>
          <a:xfrm>
            <a:off x="3036670" y="5077233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FE8E394-8969-44A9-BE84-22676B6CB082}"/>
              </a:ext>
            </a:extLst>
          </p:cNvPr>
          <p:cNvSpPr txBox="1"/>
          <p:nvPr/>
        </p:nvSpPr>
        <p:spPr>
          <a:xfrm>
            <a:off x="3502525" y="2731594"/>
            <a:ext cx="17225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맥스파이시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상하이버거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8B50B02-4EBF-452A-9C5F-7841A1F74622}"/>
              </a:ext>
            </a:extLst>
          </p:cNvPr>
          <p:cNvSpPr txBox="1"/>
          <p:nvPr/>
        </p:nvSpPr>
        <p:spPr>
          <a:xfrm>
            <a:off x="3550394" y="3219064"/>
            <a:ext cx="1658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1955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       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631588-74D3-473E-A66B-EF0D3B73143F}"/>
              </a:ext>
            </a:extLst>
          </p:cNvPr>
          <p:cNvSpPr txBox="1"/>
          <p:nvPr/>
        </p:nvSpPr>
        <p:spPr>
          <a:xfrm>
            <a:off x="3530662" y="3932801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맥치킨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모짜렐라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2D44E-C9AF-4CA6-B9A0-67EE87A0ADF0}"/>
              </a:ext>
            </a:extLst>
          </p:cNvPr>
          <p:cNvSpPr txBox="1"/>
          <p:nvPr/>
        </p:nvSpPr>
        <p:spPr>
          <a:xfrm>
            <a:off x="3583032" y="4449937"/>
            <a:ext cx="15780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맥치킨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480D306-C38E-481B-BC40-345A0044C268}"/>
              </a:ext>
            </a:extLst>
          </p:cNvPr>
          <p:cNvSpPr txBox="1"/>
          <p:nvPr/>
        </p:nvSpPr>
        <p:spPr>
          <a:xfrm>
            <a:off x="3495178" y="5176550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베이컨 토마토 디럭스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2A1051E0-3DD9-4240-9E4E-BE89204485AB}"/>
              </a:ext>
            </a:extLst>
          </p:cNvPr>
          <p:cNvCxnSpPr>
            <a:cxnSpLocks/>
          </p:cNvCxnSpPr>
          <p:nvPr/>
        </p:nvCxnSpPr>
        <p:spPr>
          <a:xfrm>
            <a:off x="3024885" y="2030250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FEA00E60-DC5C-4FAF-A050-E07F98038E87}"/>
              </a:ext>
            </a:extLst>
          </p:cNvPr>
          <p:cNvCxnSpPr>
            <a:cxnSpLocks/>
          </p:cNvCxnSpPr>
          <p:nvPr/>
        </p:nvCxnSpPr>
        <p:spPr>
          <a:xfrm>
            <a:off x="3028519" y="2620360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7BF3B96-7073-4633-B4CA-F3D9611F6BD5}"/>
              </a:ext>
            </a:extLst>
          </p:cNvPr>
          <p:cNvCxnSpPr>
            <a:cxnSpLocks/>
          </p:cNvCxnSpPr>
          <p:nvPr/>
        </p:nvCxnSpPr>
        <p:spPr>
          <a:xfrm>
            <a:off x="3023950" y="3191285"/>
            <a:ext cx="386931" cy="409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C7C4121-854D-4894-99BE-DC5FEB425D28}"/>
              </a:ext>
            </a:extLst>
          </p:cNvPr>
          <p:cNvCxnSpPr>
            <a:cxnSpLocks/>
          </p:cNvCxnSpPr>
          <p:nvPr/>
        </p:nvCxnSpPr>
        <p:spPr>
          <a:xfrm>
            <a:off x="3017069" y="3820474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64E42328-BCB7-4A6F-B42A-0BB522BBE424}"/>
              </a:ext>
            </a:extLst>
          </p:cNvPr>
          <p:cNvCxnSpPr>
            <a:cxnSpLocks/>
          </p:cNvCxnSpPr>
          <p:nvPr/>
        </p:nvCxnSpPr>
        <p:spPr>
          <a:xfrm>
            <a:off x="3027584" y="4432622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8850F98-8B18-4CFC-931B-89195F0AE664}"/>
              </a:ext>
            </a:extLst>
          </p:cNvPr>
          <p:cNvCxnSpPr>
            <a:cxnSpLocks/>
          </p:cNvCxnSpPr>
          <p:nvPr/>
        </p:nvCxnSpPr>
        <p:spPr>
          <a:xfrm>
            <a:off x="3045629" y="5069620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8FA8095-85D2-44B9-9ECA-759E060C7ECF}"/>
              </a:ext>
            </a:extLst>
          </p:cNvPr>
          <p:cNvSpPr txBox="1"/>
          <p:nvPr/>
        </p:nvSpPr>
        <p:spPr>
          <a:xfrm>
            <a:off x="3553581" y="2269585"/>
            <a:ext cx="7264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 5,200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부터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C2A0170-53FC-4EB1-90A8-8F1E45BCFEB8}"/>
              </a:ext>
            </a:extLst>
          </p:cNvPr>
          <p:cNvSpPr txBox="1"/>
          <p:nvPr/>
        </p:nvSpPr>
        <p:spPr>
          <a:xfrm>
            <a:off x="3540966" y="2861279"/>
            <a:ext cx="7264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5,200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부터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0C87624-3DC8-4839-91CC-0DC110257A9E}"/>
              </a:ext>
            </a:extLst>
          </p:cNvPr>
          <p:cNvSpPr txBox="1"/>
          <p:nvPr/>
        </p:nvSpPr>
        <p:spPr>
          <a:xfrm>
            <a:off x="3583032" y="3429090"/>
            <a:ext cx="7264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6,200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부터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29A5C3C-33E5-421B-BC61-7C9BAEA8942B}"/>
              </a:ext>
            </a:extLst>
          </p:cNvPr>
          <p:cNvSpPr txBox="1"/>
          <p:nvPr/>
        </p:nvSpPr>
        <p:spPr>
          <a:xfrm>
            <a:off x="3594992" y="4069138"/>
            <a:ext cx="7264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5,400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부터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C9959C6-3FB7-44AB-B610-624F1BA28E57}"/>
              </a:ext>
            </a:extLst>
          </p:cNvPr>
          <p:cNvSpPr txBox="1"/>
          <p:nvPr/>
        </p:nvSpPr>
        <p:spPr>
          <a:xfrm>
            <a:off x="3581085" y="4679551"/>
            <a:ext cx="7264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4,000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부터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8D52AE-3722-4AEE-8FAD-BCE44D883758}"/>
              </a:ext>
            </a:extLst>
          </p:cNvPr>
          <p:cNvSpPr txBox="1"/>
          <p:nvPr/>
        </p:nvSpPr>
        <p:spPr>
          <a:xfrm>
            <a:off x="3594992" y="5306241"/>
            <a:ext cx="7264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6,000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부터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7429F613-0F79-47C6-9E90-26EB6F00D07E}"/>
              </a:ext>
            </a:extLst>
          </p:cNvPr>
          <p:cNvSpPr/>
          <p:nvPr/>
        </p:nvSpPr>
        <p:spPr bwMode="auto">
          <a:xfrm>
            <a:off x="4418893" y="132435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69624BE-FEF9-4895-B378-CEE46F9C83A4}"/>
              </a:ext>
            </a:extLst>
          </p:cNvPr>
          <p:cNvSpPr/>
          <p:nvPr/>
        </p:nvSpPr>
        <p:spPr bwMode="auto">
          <a:xfrm>
            <a:off x="3637904" y="17109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9A00444A-5A54-4854-8388-F0AC563929A7}"/>
              </a:ext>
            </a:extLst>
          </p:cNvPr>
          <p:cNvSpPr/>
          <p:nvPr/>
        </p:nvSpPr>
        <p:spPr bwMode="auto">
          <a:xfrm>
            <a:off x="5122393" y="132469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2EE2878-A6FB-4EA8-BD1F-EF64BA6CF493}"/>
              </a:ext>
            </a:extLst>
          </p:cNvPr>
          <p:cNvSpPr/>
          <p:nvPr/>
        </p:nvSpPr>
        <p:spPr bwMode="auto">
          <a:xfrm>
            <a:off x="4033621" y="203988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graphicFrame>
        <p:nvGraphicFramePr>
          <p:cNvPr id="117" name="Group 54">
            <a:extLst>
              <a:ext uri="{FF2B5EF4-FFF2-40B4-BE49-F238E27FC236}">
                <a16:creationId xmlns:a16="http://schemas.microsoft.com/office/drawing/2014/main" id="{40E1B82C-6668-43B1-BE2D-B3A5F93C2B4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3167561"/>
              </p:ext>
            </p:extLst>
          </p:nvPr>
        </p:nvGraphicFramePr>
        <p:xfrm>
          <a:off x="7212882" y="4299845"/>
          <a:ext cx="2366230" cy="1886316"/>
        </p:xfrm>
        <a:graphic>
          <a:graphicData uri="http://schemas.openxmlformats.org/drawingml/2006/table">
            <a:tbl>
              <a:tblPr/>
              <a:tblGrid>
                <a:gridCol w="158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858">
                  <a:extLst>
                    <a:ext uri="{9D8B030D-6E8A-4147-A177-3AD203B41FA5}">
                      <a16:colId xmlns:a16="http://schemas.microsoft.com/office/drawing/2014/main" val="3268348914"/>
                    </a:ext>
                  </a:extLst>
                </a:gridCol>
                <a:gridCol w="17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44">
                <a:tc gridSpan="3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Title Bar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장바구니 아이콘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장바구니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세트메뉴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Tabs,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화면의 카테고리명이 가운데에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배치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좌우로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스와이프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시 품목 카테고리 화면으로 이동 할 수 있는 버튼이 다 나옴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카테고리 화면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더보기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아이콘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Context Menus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즐겨찾기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 받으실 주소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 변경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화면으로 이동하는 버튼이 나옴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813612"/>
                  </a:ext>
                </a:extLst>
              </a:tr>
            </a:tbl>
          </a:graphicData>
        </a:graphic>
      </p:graphicFrame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6080FA9-B851-4031-A935-736621FCA809}"/>
              </a:ext>
            </a:extLst>
          </p:cNvPr>
          <p:cNvCxnSpPr>
            <a:cxnSpLocks/>
          </p:cNvCxnSpPr>
          <p:nvPr/>
        </p:nvCxnSpPr>
        <p:spPr>
          <a:xfrm>
            <a:off x="5350666" y="1109586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5DADCDC2-86A0-492E-B5F7-DDBD7D23A314}"/>
              </a:ext>
            </a:extLst>
          </p:cNvPr>
          <p:cNvCxnSpPr>
            <a:cxnSpLocks/>
          </p:cNvCxnSpPr>
          <p:nvPr/>
        </p:nvCxnSpPr>
        <p:spPr>
          <a:xfrm>
            <a:off x="5566099" y="1105112"/>
            <a:ext cx="0" cy="4931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272A6542-1238-49C2-BADA-51B388FBB5B3}"/>
              </a:ext>
            </a:extLst>
          </p:cNvPr>
          <p:cNvCxnSpPr>
            <a:cxnSpLocks/>
          </p:cNvCxnSpPr>
          <p:nvPr/>
        </p:nvCxnSpPr>
        <p:spPr>
          <a:xfrm flipV="1">
            <a:off x="5350663" y="1337617"/>
            <a:ext cx="770966" cy="5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07038888-489C-48D3-8F6C-3E652662C89D}"/>
              </a:ext>
            </a:extLst>
          </p:cNvPr>
          <p:cNvCxnSpPr>
            <a:cxnSpLocks/>
          </p:cNvCxnSpPr>
          <p:nvPr/>
        </p:nvCxnSpPr>
        <p:spPr>
          <a:xfrm>
            <a:off x="5337498" y="1705850"/>
            <a:ext cx="675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11841C2-EA43-433B-9EBD-FCB8AD66F2A3}"/>
              </a:ext>
            </a:extLst>
          </p:cNvPr>
          <p:cNvCxnSpPr>
            <a:cxnSpLocks/>
          </p:cNvCxnSpPr>
          <p:nvPr/>
        </p:nvCxnSpPr>
        <p:spPr>
          <a:xfrm>
            <a:off x="5350663" y="5546081"/>
            <a:ext cx="13066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75C59390-F64F-4C25-9E13-F32E29963E72}"/>
              </a:ext>
            </a:extLst>
          </p:cNvPr>
          <p:cNvCxnSpPr>
            <a:cxnSpLocks/>
          </p:cNvCxnSpPr>
          <p:nvPr/>
        </p:nvCxnSpPr>
        <p:spPr>
          <a:xfrm>
            <a:off x="5350664" y="6036618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A2AB0D3-1246-4FD4-B839-38F477A81F65}"/>
              </a:ext>
            </a:extLst>
          </p:cNvPr>
          <p:cNvSpPr txBox="1"/>
          <p:nvPr/>
        </p:nvSpPr>
        <p:spPr>
          <a:xfrm>
            <a:off x="5791250" y="1146363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Status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DBBCB68-9C74-404D-AB85-ED9EF4675FDB}"/>
              </a:ext>
            </a:extLst>
          </p:cNvPr>
          <p:cNvSpPr txBox="1"/>
          <p:nvPr/>
        </p:nvSpPr>
        <p:spPr>
          <a:xfrm>
            <a:off x="5711942" y="1508755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F3AA2A-FA98-4243-9B47-681AF20D55C9}"/>
              </a:ext>
            </a:extLst>
          </p:cNvPr>
          <p:cNvSpPr txBox="1"/>
          <p:nvPr/>
        </p:nvSpPr>
        <p:spPr>
          <a:xfrm>
            <a:off x="5668078" y="5515843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navigation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1F60A0D-0149-417D-80E7-CB677B2E5FD2}"/>
              </a:ext>
            </a:extLst>
          </p:cNvPr>
          <p:cNvSpPr txBox="1"/>
          <p:nvPr/>
        </p:nvSpPr>
        <p:spPr>
          <a:xfrm>
            <a:off x="5583535" y="3479729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8E401B0B-5B7C-46D1-BA5F-F4971ABF389F}"/>
              </a:ext>
            </a:extLst>
          </p:cNvPr>
          <p:cNvCxnSpPr>
            <a:cxnSpLocks/>
          </p:cNvCxnSpPr>
          <p:nvPr/>
        </p:nvCxnSpPr>
        <p:spPr>
          <a:xfrm>
            <a:off x="5330187" y="1951980"/>
            <a:ext cx="13271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F96E7A39-1DCA-4A04-A96F-70BB2F3E0A5F}"/>
              </a:ext>
            </a:extLst>
          </p:cNvPr>
          <p:cNvSpPr txBox="1"/>
          <p:nvPr/>
        </p:nvSpPr>
        <p:spPr>
          <a:xfrm>
            <a:off x="5711942" y="1749694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Sub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69AA9FA-4451-4000-8EDA-6CF8BA9F9048}"/>
              </a:ext>
            </a:extLst>
          </p:cNvPr>
          <p:cNvSpPr/>
          <p:nvPr/>
        </p:nvSpPr>
        <p:spPr>
          <a:xfrm>
            <a:off x="6121629" y="3475222"/>
            <a:ext cx="5357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Flicking</a:t>
            </a: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8B1A8680-CB6C-4928-8092-B2F19D9A4D33}"/>
              </a:ext>
            </a:extLst>
          </p:cNvPr>
          <p:cNvCxnSpPr>
            <a:cxnSpLocks/>
          </p:cNvCxnSpPr>
          <p:nvPr/>
        </p:nvCxnSpPr>
        <p:spPr>
          <a:xfrm>
            <a:off x="6341198" y="2030250"/>
            <a:ext cx="0" cy="3427023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264AFB6-82BA-49DD-8711-1637BF135791}"/>
              </a:ext>
            </a:extLst>
          </p:cNvPr>
          <p:cNvSpPr/>
          <p:nvPr/>
        </p:nvSpPr>
        <p:spPr>
          <a:xfrm>
            <a:off x="192365" y="333375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062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Group 54">
            <a:extLst>
              <a:ext uri="{FF2B5EF4-FFF2-40B4-BE49-F238E27FC236}">
                <a16:creationId xmlns:a16="http://schemas.microsoft.com/office/drawing/2014/main" id="{E6B444E0-74E6-475F-A353-20D06926DB8F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3081471"/>
              </p:ext>
            </p:extLst>
          </p:nvPr>
        </p:nvGraphicFramePr>
        <p:xfrm>
          <a:off x="7593378" y="1119523"/>
          <a:ext cx="1841061" cy="2732738"/>
        </p:xfrm>
        <a:graphic>
          <a:graphicData uri="http://schemas.openxmlformats.org/drawingml/2006/table">
            <a:tbl>
              <a:tblPr/>
              <a:tblGrid>
                <a:gridCol w="23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44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장바구니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장바구니에 무엇이 담겼는지 확인 가능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더보기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즐겨찾기 화면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 받으실 주소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 변경 화면으로 이동하는 버튼이 뜬다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제품의 이름 밑에 세트메뉴의 구성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가격이 표시 돼 있다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00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버거 세트를 장바구니에 추가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알레르기 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칼로리 확인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수량 선택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구성 교환을 할 수 있는 화면이 뜬다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제품의 이름 밑에 세트메뉴의 구성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가격이 표시 돼 있다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00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버거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라지세트를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장바구니에 추가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알레르기 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칼로리 확인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수량 선택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구성 교환을 할 수 있는 화면이 뜬다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3" name="Group 133">
            <a:extLst>
              <a:ext uri="{FF2B5EF4-FFF2-40B4-BE49-F238E27FC236}">
                <a16:creationId xmlns:a16="http://schemas.microsoft.com/office/drawing/2014/main" id="{A0387674-06C6-45DC-9DBB-BC4520410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01215"/>
              </p:ext>
            </p:extLst>
          </p:nvPr>
        </p:nvGraphicFramePr>
        <p:xfrm>
          <a:off x="2395125" y="6727"/>
          <a:ext cx="7510875" cy="726214"/>
        </p:xfrm>
        <a:graphic>
          <a:graphicData uri="http://schemas.openxmlformats.org/drawingml/2006/table">
            <a:tbl>
              <a:tblPr/>
              <a:tblGrid>
                <a:gridCol w="736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1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 애플리케이션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테스트를 통한</a:t>
                      </a:r>
                      <a:b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 접근성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향상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개선안 보고서</a:t>
                      </a:r>
                      <a:endParaRPr lang="ko-KR" altLang="en-US" sz="700" dirty="0"/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Ver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페이지설명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세트 사이즈 선택 화면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2020-06-02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디지털미디어디자인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정재희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D87DE5A-E636-4B1C-9842-7DFC68EDF794}"/>
              </a:ext>
            </a:extLst>
          </p:cNvPr>
          <p:cNvSpPr/>
          <p:nvPr/>
        </p:nvSpPr>
        <p:spPr>
          <a:xfrm>
            <a:off x="3401221" y="1118804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89420221-6438-4443-B853-4E4715F0468C}"/>
              </a:ext>
            </a:extLst>
          </p:cNvPr>
          <p:cNvCxnSpPr>
            <a:cxnSpLocks/>
          </p:cNvCxnSpPr>
          <p:nvPr/>
        </p:nvCxnSpPr>
        <p:spPr>
          <a:xfrm>
            <a:off x="3401220" y="1356129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9A8B7005-8259-43F7-93C1-32DC43F24B6E}"/>
              </a:ext>
            </a:extLst>
          </p:cNvPr>
          <p:cNvCxnSpPr>
            <a:cxnSpLocks/>
          </p:cNvCxnSpPr>
          <p:nvPr/>
        </p:nvCxnSpPr>
        <p:spPr>
          <a:xfrm>
            <a:off x="3389497" y="1719543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28BD9C22-2F6B-4D8F-BE77-052E9971B184}"/>
              </a:ext>
            </a:extLst>
          </p:cNvPr>
          <p:cNvCxnSpPr>
            <a:cxnSpLocks/>
          </p:cNvCxnSpPr>
          <p:nvPr/>
        </p:nvCxnSpPr>
        <p:spPr>
          <a:xfrm>
            <a:off x="3389497" y="5562763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B97BB38B-87C7-4017-89E8-BFAF999A4EDA}"/>
              </a:ext>
            </a:extLst>
          </p:cNvPr>
          <p:cNvCxnSpPr>
            <a:cxnSpLocks/>
          </p:cNvCxnSpPr>
          <p:nvPr/>
        </p:nvCxnSpPr>
        <p:spPr>
          <a:xfrm>
            <a:off x="3851250" y="5562764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68173F5C-E6DF-4E88-945A-32FEF25F561B}"/>
              </a:ext>
            </a:extLst>
          </p:cNvPr>
          <p:cNvCxnSpPr>
            <a:cxnSpLocks/>
          </p:cNvCxnSpPr>
          <p:nvPr/>
        </p:nvCxnSpPr>
        <p:spPr>
          <a:xfrm>
            <a:off x="4323350" y="5562763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EDA444DC-D849-4A6B-A78D-D3EABAF11576}"/>
              </a:ext>
            </a:extLst>
          </p:cNvPr>
          <p:cNvCxnSpPr>
            <a:cxnSpLocks/>
          </p:cNvCxnSpPr>
          <p:nvPr/>
        </p:nvCxnSpPr>
        <p:spPr>
          <a:xfrm>
            <a:off x="4777373" y="5562764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7A89B5F0-3C6F-4FF3-9474-5B1660806ED1}"/>
              </a:ext>
            </a:extLst>
          </p:cNvPr>
          <p:cNvCxnSpPr>
            <a:cxnSpLocks/>
          </p:cNvCxnSpPr>
          <p:nvPr/>
        </p:nvCxnSpPr>
        <p:spPr>
          <a:xfrm>
            <a:off x="5258018" y="5566215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18A0E3D-4FDF-4FC1-BB55-8301DF59BF75}"/>
              </a:ext>
            </a:extLst>
          </p:cNvPr>
          <p:cNvSpPr txBox="1"/>
          <p:nvPr/>
        </p:nvSpPr>
        <p:spPr>
          <a:xfrm>
            <a:off x="4292090" y="1105090"/>
            <a:ext cx="545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B23CC91-1D2B-40C6-8E93-36813943C899}"/>
              </a:ext>
            </a:extLst>
          </p:cNvPr>
          <p:cNvSpPr txBox="1"/>
          <p:nvPr/>
        </p:nvSpPr>
        <p:spPr>
          <a:xfrm>
            <a:off x="3419765" y="1414726"/>
            <a:ext cx="269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CB86A00-7EF7-464F-9DC9-BEF3F19F1D74}"/>
              </a:ext>
            </a:extLst>
          </p:cNvPr>
          <p:cNvSpPr txBox="1"/>
          <p:nvPr/>
        </p:nvSpPr>
        <p:spPr>
          <a:xfrm>
            <a:off x="5029940" y="1382584"/>
            <a:ext cx="52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3554CF8-81DB-4EAF-8C8E-1407EA8BEF57}"/>
              </a:ext>
            </a:extLst>
          </p:cNvPr>
          <p:cNvSpPr txBox="1"/>
          <p:nvPr/>
        </p:nvSpPr>
        <p:spPr>
          <a:xfrm>
            <a:off x="3506320" y="5698815"/>
            <a:ext cx="280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9EA0154-1D8E-45AB-A3DA-502976B34A60}"/>
              </a:ext>
            </a:extLst>
          </p:cNvPr>
          <p:cNvSpPr txBox="1"/>
          <p:nvPr/>
        </p:nvSpPr>
        <p:spPr>
          <a:xfrm>
            <a:off x="3900139" y="5637260"/>
            <a:ext cx="377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86AA1BF-5311-4927-A09C-1A1B05FC023A}"/>
              </a:ext>
            </a:extLst>
          </p:cNvPr>
          <p:cNvSpPr txBox="1"/>
          <p:nvPr/>
        </p:nvSpPr>
        <p:spPr>
          <a:xfrm>
            <a:off x="4381506" y="5698813"/>
            <a:ext cx="377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0CA5E9C-2E5D-472D-B154-6D11DC9A57D1}"/>
              </a:ext>
            </a:extLst>
          </p:cNvPr>
          <p:cNvSpPr txBox="1"/>
          <p:nvPr/>
        </p:nvSpPr>
        <p:spPr>
          <a:xfrm>
            <a:off x="4830085" y="5639851"/>
            <a:ext cx="377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999DCE8-8FA2-4E12-9A67-36860D5E5033}"/>
              </a:ext>
            </a:extLst>
          </p:cNvPr>
          <p:cNvSpPr txBox="1"/>
          <p:nvPr/>
        </p:nvSpPr>
        <p:spPr>
          <a:xfrm>
            <a:off x="5253296" y="5698813"/>
            <a:ext cx="4732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130769EE-F8AC-40E7-B525-013BB2AB85AB}"/>
              </a:ext>
            </a:extLst>
          </p:cNvPr>
          <p:cNvSpPr/>
          <p:nvPr/>
        </p:nvSpPr>
        <p:spPr>
          <a:xfrm>
            <a:off x="5579232" y="1422541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C26AFC65-9190-442D-97DE-EF72C1FD3A3C}"/>
              </a:ext>
            </a:extLst>
          </p:cNvPr>
          <p:cNvSpPr/>
          <p:nvPr/>
        </p:nvSpPr>
        <p:spPr>
          <a:xfrm>
            <a:off x="5579232" y="1512738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15D69F8-BC60-49F4-B126-E37ED540316F}"/>
              </a:ext>
            </a:extLst>
          </p:cNvPr>
          <p:cNvSpPr/>
          <p:nvPr/>
        </p:nvSpPr>
        <p:spPr>
          <a:xfrm>
            <a:off x="5575327" y="1607586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606170-F8B1-4E06-A858-58096BE9A260}"/>
              </a:ext>
            </a:extLst>
          </p:cNvPr>
          <p:cNvSpPr/>
          <p:nvPr/>
        </p:nvSpPr>
        <p:spPr>
          <a:xfrm>
            <a:off x="3506321" y="1832590"/>
            <a:ext cx="2116471" cy="248731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E5EEEFB4-537B-4C61-9D51-E5ED6DBBFA3E}"/>
              </a:ext>
            </a:extLst>
          </p:cNvPr>
          <p:cNvCxnSpPr>
            <a:cxnSpLocks/>
          </p:cNvCxnSpPr>
          <p:nvPr/>
        </p:nvCxnSpPr>
        <p:spPr>
          <a:xfrm>
            <a:off x="3506321" y="3157614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3D27C0B-42D7-4900-B6F1-6E561B558C67}"/>
              </a:ext>
            </a:extLst>
          </p:cNvPr>
          <p:cNvSpPr/>
          <p:nvPr/>
        </p:nvSpPr>
        <p:spPr>
          <a:xfrm>
            <a:off x="4062777" y="2149759"/>
            <a:ext cx="1051055" cy="767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78840C39-3413-4EA5-90E6-862F90AA5061}"/>
              </a:ext>
            </a:extLst>
          </p:cNvPr>
          <p:cNvCxnSpPr>
            <a:cxnSpLocks/>
          </p:cNvCxnSpPr>
          <p:nvPr/>
        </p:nvCxnSpPr>
        <p:spPr>
          <a:xfrm>
            <a:off x="4062776" y="2163777"/>
            <a:ext cx="1051056" cy="7675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6B355CE0-A631-4775-8C83-131565F31F65}"/>
              </a:ext>
            </a:extLst>
          </p:cNvPr>
          <p:cNvCxnSpPr>
            <a:cxnSpLocks/>
          </p:cNvCxnSpPr>
          <p:nvPr/>
        </p:nvCxnSpPr>
        <p:spPr>
          <a:xfrm>
            <a:off x="3506321" y="3707649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2C32B202-2296-4E64-8F75-DD33D7BBA16E}"/>
              </a:ext>
            </a:extLst>
          </p:cNvPr>
          <p:cNvSpPr txBox="1"/>
          <p:nvPr/>
        </p:nvSpPr>
        <p:spPr>
          <a:xfrm>
            <a:off x="3545154" y="3218277"/>
            <a:ext cx="14490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빅맥버거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세트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후렌치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후라이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(M)+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코카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콜라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(M)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73E108A-978F-4D92-82B3-88D0EDEAA447}"/>
              </a:ext>
            </a:extLst>
          </p:cNvPr>
          <p:cNvSpPr/>
          <p:nvPr/>
        </p:nvSpPr>
        <p:spPr>
          <a:xfrm>
            <a:off x="5087603" y="1427792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46AB424-6EBF-49D5-8AED-7F30BF571654}"/>
              </a:ext>
            </a:extLst>
          </p:cNvPr>
          <p:cNvSpPr txBox="1"/>
          <p:nvPr/>
        </p:nvSpPr>
        <p:spPr>
          <a:xfrm>
            <a:off x="5001637" y="3350974"/>
            <a:ext cx="6351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\6,900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1E84B69-C262-4973-A5CC-AF458986BD2B}"/>
              </a:ext>
            </a:extLst>
          </p:cNvPr>
          <p:cNvSpPr txBox="1"/>
          <p:nvPr/>
        </p:nvSpPr>
        <p:spPr>
          <a:xfrm>
            <a:off x="5025310" y="3935256"/>
            <a:ext cx="6142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\7,500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374F3BD-B931-4837-A437-0B73D0C177F3}"/>
              </a:ext>
            </a:extLst>
          </p:cNvPr>
          <p:cNvSpPr txBox="1"/>
          <p:nvPr/>
        </p:nvSpPr>
        <p:spPr>
          <a:xfrm>
            <a:off x="3302525" y="3755268"/>
            <a:ext cx="1630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빅맥버거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라지세트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후렌치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후라이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(L)+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코카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콜라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(L)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DED5CB-F068-4561-9AEA-1D939BD76ADA}"/>
              </a:ext>
            </a:extLst>
          </p:cNvPr>
          <p:cNvSpPr txBox="1"/>
          <p:nvPr/>
        </p:nvSpPr>
        <p:spPr>
          <a:xfrm>
            <a:off x="3463437" y="1854782"/>
            <a:ext cx="941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빅맥버거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세트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B64EBFA-4A10-42DA-B7D3-92ABCAA70F34}"/>
              </a:ext>
            </a:extLst>
          </p:cNvPr>
          <p:cNvSpPr/>
          <p:nvPr/>
        </p:nvSpPr>
        <p:spPr bwMode="auto">
          <a:xfrm>
            <a:off x="4964686" y="148515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BB8CA82A-E779-40DE-9E3E-2D65A42EA847}"/>
              </a:ext>
            </a:extLst>
          </p:cNvPr>
          <p:cNvSpPr/>
          <p:nvPr/>
        </p:nvSpPr>
        <p:spPr bwMode="auto">
          <a:xfrm>
            <a:off x="4470470" y="323063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C0033E51-5CFC-46A4-B62F-839D322FB7CF}"/>
              </a:ext>
            </a:extLst>
          </p:cNvPr>
          <p:cNvSpPr/>
          <p:nvPr/>
        </p:nvSpPr>
        <p:spPr bwMode="auto">
          <a:xfrm>
            <a:off x="5581121" y="135385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1A438BCF-2A4D-4253-AC8C-FC447FB26FC2}"/>
              </a:ext>
            </a:extLst>
          </p:cNvPr>
          <p:cNvSpPr/>
          <p:nvPr/>
        </p:nvSpPr>
        <p:spPr bwMode="auto">
          <a:xfrm>
            <a:off x="4683288" y="377068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D3CC9009-0D1A-4A3E-AA53-3DBB5B248467}"/>
              </a:ext>
            </a:extLst>
          </p:cNvPr>
          <p:cNvCxnSpPr>
            <a:cxnSpLocks/>
          </p:cNvCxnSpPr>
          <p:nvPr/>
        </p:nvCxnSpPr>
        <p:spPr>
          <a:xfrm>
            <a:off x="5833183" y="1134157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180EAE87-91DC-4C91-89C8-C1893FC4C5C0}"/>
              </a:ext>
            </a:extLst>
          </p:cNvPr>
          <p:cNvCxnSpPr>
            <a:cxnSpLocks/>
          </p:cNvCxnSpPr>
          <p:nvPr/>
        </p:nvCxnSpPr>
        <p:spPr>
          <a:xfrm>
            <a:off x="6048616" y="1129683"/>
            <a:ext cx="0" cy="4931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99031A4C-BE4F-4D95-8C56-36E51CE71424}"/>
              </a:ext>
            </a:extLst>
          </p:cNvPr>
          <p:cNvCxnSpPr>
            <a:cxnSpLocks/>
          </p:cNvCxnSpPr>
          <p:nvPr/>
        </p:nvCxnSpPr>
        <p:spPr>
          <a:xfrm flipV="1">
            <a:off x="5833180" y="1362188"/>
            <a:ext cx="770966" cy="5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9286299-6D2E-40ED-AF95-C5ADA0FF41E5}"/>
              </a:ext>
            </a:extLst>
          </p:cNvPr>
          <p:cNvCxnSpPr>
            <a:cxnSpLocks/>
          </p:cNvCxnSpPr>
          <p:nvPr/>
        </p:nvCxnSpPr>
        <p:spPr>
          <a:xfrm>
            <a:off x="5833180" y="5570652"/>
            <a:ext cx="7709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AF58D6A-2BC9-44DC-B206-D31B1F127268}"/>
              </a:ext>
            </a:extLst>
          </p:cNvPr>
          <p:cNvCxnSpPr>
            <a:cxnSpLocks/>
          </p:cNvCxnSpPr>
          <p:nvPr/>
        </p:nvCxnSpPr>
        <p:spPr>
          <a:xfrm>
            <a:off x="5833181" y="6061189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BD3749C4-1B94-43EE-BCBB-F760E34F6A8D}"/>
              </a:ext>
            </a:extLst>
          </p:cNvPr>
          <p:cNvSpPr txBox="1"/>
          <p:nvPr/>
        </p:nvSpPr>
        <p:spPr>
          <a:xfrm>
            <a:off x="6273767" y="1170934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Status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975247D-D428-4A44-908E-D4BB70F61966}"/>
              </a:ext>
            </a:extLst>
          </p:cNvPr>
          <p:cNvSpPr txBox="1"/>
          <p:nvPr/>
        </p:nvSpPr>
        <p:spPr>
          <a:xfrm>
            <a:off x="6194459" y="1533326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E1D34E-D28D-46EA-83D6-ED3A2470DA30}"/>
              </a:ext>
            </a:extLst>
          </p:cNvPr>
          <p:cNvSpPr txBox="1"/>
          <p:nvPr/>
        </p:nvSpPr>
        <p:spPr>
          <a:xfrm>
            <a:off x="6150595" y="5540414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navigation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AE984A2-539D-4C24-8966-1B49CA7596AC}"/>
              </a:ext>
            </a:extLst>
          </p:cNvPr>
          <p:cNvSpPr txBox="1"/>
          <p:nvPr/>
        </p:nvSpPr>
        <p:spPr>
          <a:xfrm>
            <a:off x="6066052" y="3504300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542A8F54-C61A-4E1A-9721-F953C3069852}"/>
              </a:ext>
            </a:extLst>
          </p:cNvPr>
          <p:cNvCxnSpPr>
            <a:cxnSpLocks/>
          </p:cNvCxnSpPr>
          <p:nvPr/>
        </p:nvCxnSpPr>
        <p:spPr>
          <a:xfrm flipV="1">
            <a:off x="5852507" y="1729056"/>
            <a:ext cx="770966" cy="5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4CCC07D-2D16-48D3-9759-B30D52CD7D14}"/>
              </a:ext>
            </a:extLst>
          </p:cNvPr>
          <p:cNvSpPr/>
          <p:nvPr/>
        </p:nvSpPr>
        <p:spPr>
          <a:xfrm>
            <a:off x="192365" y="333375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Group 54">
            <a:extLst>
              <a:ext uri="{FF2B5EF4-FFF2-40B4-BE49-F238E27FC236}">
                <a16:creationId xmlns:a16="http://schemas.microsoft.com/office/drawing/2014/main" id="{6AED1151-7FF7-47E3-BFCD-0DB8974064E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041264"/>
              </p:ext>
            </p:extLst>
          </p:nvPr>
        </p:nvGraphicFramePr>
        <p:xfrm>
          <a:off x="7614508" y="1152321"/>
          <a:ext cx="1841061" cy="5109454"/>
        </p:xfrm>
        <a:graphic>
          <a:graphicData uri="http://schemas.openxmlformats.org/drawingml/2006/table">
            <a:tbl>
              <a:tblPr/>
              <a:tblGrid>
                <a:gridCol w="23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44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한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버거의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이름이 나오며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&lt;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탭 시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뒤로간다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메뉴의 알레르기 정보를 확인 할 수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있는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Dialogs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뜬다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맥도날드 품목 카테고리별 칼로리 가격을 확인 할 수 있는 웹페이지가 뜬다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메뉴의 최소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칼로리다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수량이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–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수량이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2379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장바구니에 담긴다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2379">
                <a:tc>
                  <a:txBody>
                    <a:bodyPr/>
                    <a:lstStyle/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세트메뉴의 기본구성인 단품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버거다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기본구성이여서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교환버튼이 없다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780034"/>
                  </a:ext>
                </a:extLst>
              </a:tr>
              <a:tr h="512379">
                <a:tc>
                  <a:txBody>
                    <a:bodyPr/>
                    <a:lstStyle/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기존사이드 메뉴를 다른 사이드 메뉴로 변경 할 수 있는 화면으로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사이드 메뉴들은 이미지없이 텍스트이며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Dividers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 나뉜다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689533"/>
                  </a:ext>
                </a:extLst>
              </a:tr>
            </a:tbl>
          </a:graphicData>
        </a:graphic>
      </p:graphicFrame>
      <p:graphicFrame>
        <p:nvGraphicFramePr>
          <p:cNvPr id="54" name="Group 133">
            <a:extLst>
              <a:ext uri="{FF2B5EF4-FFF2-40B4-BE49-F238E27FC236}">
                <a16:creationId xmlns:a16="http://schemas.microsoft.com/office/drawing/2014/main" id="{6090A277-8C7A-4754-8588-C428E274A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266215"/>
              </p:ext>
            </p:extLst>
          </p:nvPr>
        </p:nvGraphicFramePr>
        <p:xfrm>
          <a:off x="2395125" y="2167"/>
          <a:ext cx="7510875" cy="726214"/>
        </p:xfrm>
        <a:graphic>
          <a:graphicData uri="http://schemas.openxmlformats.org/drawingml/2006/table">
            <a:tbl>
              <a:tblPr/>
              <a:tblGrid>
                <a:gridCol w="736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1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 애플리케이션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테스트를 통한</a:t>
                      </a:r>
                      <a:b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 접근성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향상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개선안 보고서</a:t>
                      </a:r>
                      <a:endParaRPr lang="ko-KR" altLang="en-US" sz="700" dirty="0"/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Ver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페이지설명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00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버거 </a:t>
                      </a:r>
                      <a:r>
                        <a:rPr lang="ko-KR" altLang="en-US" sz="7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라지세트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화면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2020-06-02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디지털미디어디자인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정재희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38E7607-BB4E-49F5-BD1C-CC6B3AD4CF10}"/>
              </a:ext>
            </a:extLst>
          </p:cNvPr>
          <p:cNvSpPr/>
          <p:nvPr/>
        </p:nvSpPr>
        <p:spPr>
          <a:xfrm>
            <a:off x="3361272" y="1112231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929B257-A045-4886-B68E-47B1D23E6303}"/>
              </a:ext>
            </a:extLst>
          </p:cNvPr>
          <p:cNvCxnSpPr>
            <a:cxnSpLocks/>
          </p:cNvCxnSpPr>
          <p:nvPr/>
        </p:nvCxnSpPr>
        <p:spPr>
          <a:xfrm>
            <a:off x="3361271" y="1349556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4B975B2-6F58-455D-A8EB-C27D923B8037}"/>
              </a:ext>
            </a:extLst>
          </p:cNvPr>
          <p:cNvCxnSpPr>
            <a:cxnSpLocks/>
          </p:cNvCxnSpPr>
          <p:nvPr/>
        </p:nvCxnSpPr>
        <p:spPr>
          <a:xfrm>
            <a:off x="3349548" y="171297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4A2CF0B-EDBD-4340-80F6-07E9BB350333}"/>
              </a:ext>
            </a:extLst>
          </p:cNvPr>
          <p:cNvCxnSpPr>
            <a:cxnSpLocks/>
          </p:cNvCxnSpPr>
          <p:nvPr/>
        </p:nvCxnSpPr>
        <p:spPr>
          <a:xfrm>
            <a:off x="3349548" y="555619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4B8CC1-1B88-4658-BD1E-2343F5118FB0}"/>
              </a:ext>
            </a:extLst>
          </p:cNvPr>
          <p:cNvCxnSpPr>
            <a:cxnSpLocks/>
          </p:cNvCxnSpPr>
          <p:nvPr/>
        </p:nvCxnSpPr>
        <p:spPr>
          <a:xfrm>
            <a:off x="3811301" y="5556191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82E99-55A0-49BF-B47C-53C62F66E64E}"/>
              </a:ext>
            </a:extLst>
          </p:cNvPr>
          <p:cNvCxnSpPr>
            <a:cxnSpLocks/>
          </p:cNvCxnSpPr>
          <p:nvPr/>
        </p:nvCxnSpPr>
        <p:spPr>
          <a:xfrm>
            <a:off x="4283401" y="5556190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4ADA31-429F-435B-A41F-25D1B64829F8}"/>
              </a:ext>
            </a:extLst>
          </p:cNvPr>
          <p:cNvCxnSpPr>
            <a:cxnSpLocks/>
          </p:cNvCxnSpPr>
          <p:nvPr/>
        </p:nvCxnSpPr>
        <p:spPr>
          <a:xfrm>
            <a:off x="4737424" y="5556191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03F3C4-8B26-49ED-88C6-5B88754A74F1}"/>
              </a:ext>
            </a:extLst>
          </p:cNvPr>
          <p:cNvCxnSpPr>
            <a:cxnSpLocks/>
          </p:cNvCxnSpPr>
          <p:nvPr/>
        </p:nvCxnSpPr>
        <p:spPr>
          <a:xfrm>
            <a:off x="5218069" y="5559642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E595165-E7F7-41CD-B8FA-B46266EF186D}"/>
              </a:ext>
            </a:extLst>
          </p:cNvPr>
          <p:cNvSpPr txBox="1"/>
          <p:nvPr/>
        </p:nvSpPr>
        <p:spPr>
          <a:xfrm>
            <a:off x="4252141" y="1098517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4442B2-0162-4B2E-B49C-DC76A191D46E}"/>
              </a:ext>
            </a:extLst>
          </p:cNvPr>
          <p:cNvSpPr txBox="1"/>
          <p:nvPr/>
        </p:nvSpPr>
        <p:spPr>
          <a:xfrm>
            <a:off x="3379816" y="1408153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 00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D61D6B3-DBC8-479D-8779-BF2954271A13}"/>
              </a:ext>
            </a:extLst>
          </p:cNvPr>
          <p:cNvSpPr txBox="1"/>
          <p:nvPr/>
        </p:nvSpPr>
        <p:spPr>
          <a:xfrm>
            <a:off x="4989991" y="1376011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DC259FC-4EA6-403C-9B75-1B5E834B8DD6}"/>
              </a:ext>
            </a:extLst>
          </p:cNvPr>
          <p:cNvSpPr txBox="1"/>
          <p:nvPr/>
        </p:nvSpPr>
        <p:spPr>
          <a:xfrm>
            <a:off x="3466371" y="5692242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8E8141-BFDD-4A34-B043-5AA93459C7D2}"/>
              </a:ext>
            </a:extLst>
          </p:cNvPr>
          <p:cNvSpPr txBox="1"/>
          <p:nvPr/>
        </p:nvSpPr>
        <p:spPr>
          <a:xfrm>
            <a:off x="3860190" y="5630687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FE9AF4-D595-4CBB-8EE9-70BF6D0FF923}"/>
              </a:ext>
            </a:extLst>
          </p:cNvPr>
          <p:cNvSpPr txBox="1"/>
          <p:nvPr/>
        </p:nvSpPr>
        <p:spPr>
          <a:xfrm>
            <a:off x="4341557" y="569224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C6CBB54-CA17-4BEB-B5C3-905292A4F6AD}"/>
              </a:ext>
            </a:extLst>
          </p:cNvPr>
          <p:cNvSpPr txBox="1"/>
          <p:nvPr/>
        </p:nvSpPr>
        <p:spPr>
          <a:xfrm>
            <a:off x="4790136" y="5633278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BF1B49-A5A8-4DD6-AEF4-8FAF05B49557}"/>
              </a:ext>
            </a:extLst>
          </p:cNvPr>
          <p:cNvSpPr txBox="1"/>
          <p:nvPr/>
        </p:nvSpPr>
        <p:spPr>
          <a:xfrm>
            <a:off x="5213347" y="569224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2CFB8B9-5AB2-4A41-96A5-325B3A6019C4}"/>
              </a:ext>
            </a:extLst>
          </p:cNvPr>
          <p:cNvSpPr/>
          <p:nvPr/>
        </p:nvSpPr>
        <p:spPr>
          <a:xfrm>
            <a:off x="5539283" y="1415968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AFB66F5-34A7-4CA2-BA59-5A44A3027C7F}"/>
              </a:ext>
            </a:extLst>
          </p:cNvPr>
          <p:cNvSpPr/>
          <p:nvPr/>
        </p:nvSpPr>
        <p:spPr>
          <a:xfrm>
            <a:off x="5539283" y="1506165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69BCD36-3559-47B1-8C54-986D3B76D234}"/>
              </a:ext>
            </a:extLst>
          </p:cNvPr>
          <p:cNvSpPr/>
          <p:nvPr/>
        </p:nvSpPr>
        <p:spPr>
          <a:xfrm>
            <a:off x="5535378" y="1601013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986748-CC8A-43F3-AEA7-BE25802E0CEA}"/>
              </a:ext>
            </a:extLst>
          </p:cNvPr>
          <p:cNvSpPr/>
          <p:nvPr/>
        </p:nvSpPr>
        <p:spPr>
          <a:xfrm>
            <a:off x="3466372" y="1826017"/>
            <a:ext cx="2116471" cy="16620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08CB4F3-0ABE-40A5-B156-274EFE08F91B}"/>
              </a:ext>
            </a:extLst>
          </p:cNvPr>
          <p:cNvCxnSpPr>
            <a:cxnSpLocks/>
          </p:cNvCxnSpPr>
          <p:nvPr/>
        </p:nvCxnSpPr>
        <p:spPr>
          <a:xfrm>
            <a:off x="3466372" y="3151041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E11ADD-0759-4CBE-90F4-C326D9B8FF97}"/>
              </a:ext>
            </a:extLst>
          </p:cNvPr>
          <p:cNvSpPr/>
          <p:nvPr/>
        </p:nvSpPr>
        <p:spPr>
          <a:xfrm>
            <a:off x="4021089" y="2081327"/>
            <a:ext cx="1022609" cy="699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DA23F79-3D3E-49A9-BD8D-56A665A077BB}"/>
              </a:ext>
            </a:extLst>
          </p:cNvPr>
          <p:cNvCxnSpPr>
            <a:cxnSpLocks/>
          </p:cNvCxnSpPr>
          <p:nvPr/>
        </p:nvCxnSpPr>
        <p:spPr>
          <a:xfrm>
            <a:off x="4031285" y="2076937"/>
            <a:ext cx="1012412" cy="704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E8558BE-5E1F-4248-A543-589E32320213}"/>
              </a:ext>
            </a:extLst>
          </p:cNvPr>
          <p:cNvSpPr txBox="1"/>
          <p:nvPr/>
        </p:nvSpPr>
        <p:spPr>
          <a:xfrm>
            <a:off x="3923993" y="2859268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 확인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CE8CB9-19E8-413A-8881-FA38C03B4C3B}"/>
              </a:ext>
            </a:extLst>
          </p:cNvPr>
          <p:cNvSpPr/>
          <p:nvPr/>
        </p:nvSpPr>
        <p:spPr>
          <a:xfrm>
            <a:off x="3977558" y="2863000"/>
            <a:ext cx="441267" cy="239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574744-2ADE-4294-939D-1BA77293E613}"/>
              </a:ext>
            </a:extLst>
          </p:cNvPr>
          <p:cNvSpPr txBox="1"/>
          <p:nvPr/>
        </p:nvSpPr>
        <p:spPr>
          <a:xfrm>
            <a:off x="3407275" y="2866628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알레르기정보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A9AC0EC-0247-46D3-BC82-40F8AEFF0276}"/>
              </a:ext>
            </a:extLst>
          </p:cNvPr>
          <p:cNvSpPr/>
          <p:nvPr/>
        </p:nvSpPr>
        <p:spPr>
          <a:xfrm>
            <a:off x="3504860" y="2870360"/>
            <a:ext cx="441267" cy="239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D19862-5BDE-4519-BBA3-35762BD35F84}"/>
              </a:ext>
            </a:extLst>
          </p:cNvPr>
          <p:cNvSpPr/>
          <p:nvPr/>
        </p:nvSpPr>
        <p:spPr>
          <a:xfrm>
            <a:off x="3466372" y="3825710"/>
            <a:ext cx="2116471" cy="16620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F8EC83-86A9-424A-81D2-131197DB21AC}"/>
              </a:ext>
            </a:extLst>
          </p:cNvPr>
          <p:cNvSpPr txBox="1"/>
          <p:nvPr/>
        </p:nvSpPr>
        <p:spPr>
          <a:xfrm>
            <a:off x="3387191" y="3625349"/>
            <a:ext cx="550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구성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F5428B9-2AF0-4F70-BE68-3F3DCC56C6E7}"/>
              </a:ext>
            </a:extLst>
          </p:cNvPr>
          <p:cNvCxnSpPr>
            <a:cxnSpLocks/>
          </p:cNvCxnSpPr>
          <p:nvPr/>
        </p:nvCxnSpPr>
        <p:spPr>
          <a:xfrm>
            <a:off x="3464439" y="3987254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E666AE61-46B3-41B6-BC73-5CAE37BDADBD}"/>
              </a:ext>
            </a:extLst>
          </p:cNvPr>
          <p:cNvSpPr txBox="1"/>
          <p:nvPr/>
        </p:nvSpPr>
        <p:spPr>
          <a:xfrm>
            <a:off x="3514629" y="3809387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E652A7F-C7A1-44ED-BA19-CD6DB4F9A3C1}"/>
              </a:ext>
            </a:extLst>
          </p:cNvPr>
          <p:cNvCxnSpPr>
            <a:cxnSpLocks/>
          </p:cNvCxnSpPr>
          <p:nvPr/>
        </p:nvCxnSpPr>
        <p:spPr>
          <a:xfrm>
            <a:off x="3464439" y="4459839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9B436E2-F66D-4C97-887F-7FFAEB8ABA6B}"/>
              </a:ext>
            </a:extLst>
          </p:cNvPr>
          <p:cNvCxnSpPr>
            <a:cxnSpLocks/>
          </p:cNvCxnSpPr>
          <p:nvPr/>
        </p:nvCxnSpPr>
        <p:spPr>
          <a:xfrm>
            <a:off x="3471835" y="4966043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B10E511-1EDB-4E1B-8FE1-DCFB64B94E07}"/>
              </a:ext>
            </a:extLst>
          </p:cNvPr>
          <p:cNvSpPr/>
          <p:nvPr/>
        </p:nvSpPr>
        <p:spPr>
          <a:xfrm>
            <a:off x="3559893" y="3223607"/>
            <a:ext cx="781665" cy="2083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304EB70-40F9-4BC6-B37B-74693DDA9C7E}"/>
              </a:ext>
            </a:extLst>
          </p:cNvPr>
          <p:cNvSpPr/>
          <p:nvPr/>
        </p:nvSpPr>
        <p:spPr>
          <a:xfrm>
            <a:off x="4446885" y="3225050"/>
            <a:ext cx="662887" cy="2068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64E76A1-B267-4E22-B75B-0E232E41D93A}"/>
              </a:ext>
            </a:extLst>
          </p:cNvPr>
          <p:cNvSpPr txBox="1"/>
          <p:nvPr/>
        </p:nvSpPr>
        <p:spPr>
          <a:xfrm>
            <a:off x="4419942" y="3241361"/>
            <a:ext cx="7104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1A1EE69-BEBD-44F7-8550-43FAB22878F2}"/>
              </a:ext>
            </a:extLst>
          </p:cNvPr>
          <p:cNvSpPr txBox="1"/>
          <p:nvPr/>
        </p:nvSpPr>
        <p:spPr>
          <a:xfrm>
            <a:off x="3833036" y="3230669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10439DB-0216-428C-8E10-846500BCB391}"/>
              </a:ext>
            </a:extLst>
          </p:cNvPr>
          <p:cNvSpPr txBox="1"/>
          <p:nvPr/>
        </p:nvSpPr>
        <p:spPr>
          <a:xfrm flipH="1" flipV="1">
            <a:off x="3514629" y="3200290"/>
            <a:ext cx="34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7317F1-DD78-4042-A484-AD3375C3AB29}"/>
              </a:ext>
            </a:extLst>
          </p:cNvPr>
          <p:cNvSpPr txBox="1"/>
          <p:nvPr/>
        </p:nvSpPr>
        <p:spPr>
          <a:xfrm flipH="1" flipV="1">
            <a:off x="4062807" y="3203278"/>
            <a:ext cx="34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6438ECD-84D5-4ECD-8DDB-377C0204D8F0}"/>
              </a:ext>
            </a:extLst>
          </p:cNvPr>
          <p:cNvCxnSpPr>
            <a:cxnSpLocks/>
          </p:cNvCxnSpPr>
          <p:nvPr/>
        </p:nvCxnSpPr>
        <p:spPr>
          <a:xfrm>
            <a:off x="3799492" y="3235447"/>
            <a:ext cx="0" cy="19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459431F-1CC9-41CF-85C0-D328DF09E2B2}"/>
              </a:ext>
            </a:extLst>
          </p:cNvPr>
          <p:cNvCxnSpPr>
            <a:cxnSpLocks/>
          </p:cNvCxnSpPr>
          <p:nvPr/>
        </p:nvCxnSpPr>
        <p:spPr>
          <a:xfrm>
            <a:off x="4110915" y="3228816"/>
            <a:ext cx="0" cy="19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C19D2F3E-EDFA-43FE-9157-FDB678E4F0D9}"/>
              </a:ext>
            </a:extLst>
          </p:cNvPr>
          <p:cNvSpPr/>
          <p:nvPr/>
        </p:nvSpPr>
        <p:spPr>
          <a:xfrm>
            <a:off x="5173686" y="4639642"/>
            <a:ext cx="334603" cy="1925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1C7272F-5B8C-4B22-9388-AAC292DB8DA2}"/>
              </a:ext>
            </a:extLst>
          </p:cNvPr>
          <p:cNvSpPr txBox="1"/>
          <p:nvPr/>
        </p:nvSpPr>
        <p:spPr>
          <a:xfrm>
            <a:off x="5176195" y="4648002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30BED48-0C84-46F6-8359-7C8BCB5E126A}"/>
              </a:ext>
            </a:extLst>
          </p:cNvPr>
          <p:cNvSpPr/>
          <p:nvPr/>
        </p:nvSpPr>
        <p:spPr>
          <a:xfrm>
            <a:off x="5178008" y="5127672"/>
            <a:ext cx="334603" cy="1925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32313A8-1065-42DD-AED5-B6DECBDCED8A}"/>
              </a:ext>
            </a:extLst>
          </p:cNvPr>
          <p:cNvSpPr txBox="1"/>
          <p:nvPr/>
        </p:nvSpPr>
        <p:spPr>
          <a:xfrm>
            <a:off x="5180517" y="5136032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E19B24D-A45C-4A07-AC01-0BB6EC05E318}"/>
              </a:ext>
            </a:extLst>
          </p:cNvPr>
          <p:cNvSpPr txBox="1"/>
          <p:nvPr/>
        </p:nvSpPr>
        <p:spPr>
          <a:xfrm>
            <a:off x="3933391" y="4615409"/>
            <a:ext cx="1173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후렌치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후라이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미디엄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F5CE391-84A6-4B8A-B8DB-5E87E4634CE5}"/>
              </a:ext>
            </a:extLst>
          </p:cNvPr>
          <p:cNvSpPr txBox="1"/>
          <p:nvPr/>
        </p:nvSpPr>
        <p:spPr>
          <a:xfrm>
            <a:off x="3970632" y="5127276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코카콜라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미디엄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725C82E-607E-4DCE-BBE8-7C22E21BAAD9}"/>
              </a:ext>
            </a:extLst>
          </p:cNvPr>
          <p:cNvSpPr txBox="1"/>
          <p:nvPr/>
        </p:nvSpPr>
        <p:spPr>
          <a:xfrm>
            <a:off x="3989596" y="4136664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852A9BE-EE45-42B2-8B64-A92CF3C1E863}"/>
              </a:ext>
            </a:extLst>
          </p:cNvPr>
          <p:cNvSpPr/>
          <p:nvPr/>
        </p:nvSpPr>
        <p:spPr>
          <a:xfrm>
            <a:off x="5055469" y="1407586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B7CF68D-2C01-4DF8-8FDF-A2FC0D8CA5B1}"/>
              </a:ext>
            </a:extLst>
          </p:cNvPr>
          <p:cNvSpPr/>
          <p:nvPr/>
        </p:nvSpPr>
        <p:spPr>
          <a:xfrm>
            <a:off x="3569340" y="4077357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1BF415B-B08B-453E-BE75-604DCD04E039}"/>
              </a:ext>
            </a:extLst>
          </p:cNvPr>
          <p:cNvCxnSpPr>
            <a:cxnSpLocks/>
          </p:cNvCxnSpPr>
          <p:nvPr/>
        </p:nvCxnSpPr>
        <p:spPr>
          <a:xfrm>
            <a:off x="3577190" y="4077357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EC83D9F2-CD3D-4FDE-9231-2D94B65D9B3C}"/>
              </a:ext>
            </a:extLst>
          </p:cNvPr>
          <p:cNvSpPr txBox="1"/>
          <p:nvPr/>
        </p:nvSpPr>
        <p:spPr>
          <a:xfrm>
            <a:off x="3436518" y="1828367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라지세트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571B8EC-FD9E-45DB-9D76-EFD912958A7B}"/>
              </a:ext>
            </a:extLst>
          </p:cNvPr>
          <p:cNvSpPr/>
          <p:nvPr/>
        </p:nvSpPr>
        <p:spPr>
          <a:xfrm>
            <a:off x="3565358" y="4550058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7A091D2B-C08F-4860-82DF-1C3618E35A49}"/>
              </a:ext>
            </a:extLst>
          </p:cNvPr>
          <p:cNvCxnSpPr>
            <a:cxnSpLocks/>
          </p:cNvCxnSpPr>
          <p:nvPr/>
        </p:nvCxnSpPr>
        <p:spPr>
          <a:xfrm>
            <a:off x="3573208" y="4550058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99A1187-32B6-49F3-B4D6-21F52AED284B}"/>
              </a:ext>
            </a:extLst>
          </p:cNvPr>
          <p:cNvSpPr/>
          <p:nvPr/>
        </p:nvSpPr>
        <p:spPr>
          <a:xfrm>
            <a:off x="3553978" y="5074013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50672EE-FEE7-4D01-B604-13395F5F4EE9}"/>
              </a:ext>
            </a:extLst>
          </p:cNvPr>
          <p:cNvCxnSpPr>
            <a:cxnSpLocks/>
          </p:cNvCxnSpPr>
          <p:nvPr/>
        </p:nvCxnSpPr>
        <p:spPr>
          <a:xfrm>
            <a:off x="3561828" y="5074013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26295A3-AD51-4D53-943A-65878B5C952F}"/>
              </a:ext>
            </a:extLst>
          </p:cNvPr>
          <p:cNvSpPr txBox="1"/>
          <p:nvPr/>
        </p:nvSpPr>
        <p:spPr>
          <a:xfrm>
            <a:off x="4923136" y="2993459"/>
            <a:ext cx="7280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917~1123 Kcal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BB10145-7737-4DC9-825E-96720D3CCECA}"/>
              </a:ext>
            </a:extLst>
          </p:cNvPr>
          <p:cNvSpPr/>
          <p:nvPr/>
        </p:nvSpPr>
        <p:spPr bwMode="auto">
          <a:xfrm>
            <a:off x="3949004" y="1424367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9B5CDE18-B732-401C-8FEA-023ADCC55D6E}"/>
              </a:ext>
            </a:extLst>
          </p:cNvPr>
          <p:cNvSpPr/>
          <p:nvPr/>
        </p:nvSpPr>
        <p:spPr bwMode="auto">
          <a:xfrm>
            <a:off x="4360414" y="293675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90C5F82-3610-4E57-A9F9-8771708DE952}"/>
              </a:ext>
            </a:extLst>
          </p:cNvPr>
          <p:cNvSpPr/>
          <p:nvPr/>
        </p:nvSpPr>
        <p:spPr bwMode="auto">
          <a:xfrm>
            <a:off x="3362589" y="2941987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9EC92E9-3325-4A0B-B5E4-029DB2673E1D}"/>
              </a:ext>
            </a:extLst>
          </p:cNvPr>
          <p:cNvSpPr/>
          <p:nvPr/>
        </p:nvSpPr>
        <p:spPr bwMode="auto">
          <a:xfrm>
            <a:off x="4837489" y="288549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C8AC390-7E76-433B-A79D-94B5ED73159C}"/>
              </a:ext>
            </a:extLst>
          </p:cNvPr>
          <p:cNvSpPr/>
          <p:nvPr/>
        </p:nvSpPr>
        <p:spPr bwMode="auto">
          <a:xfrm>
            <a:off x="3435895" y="3292881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5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38A946B-A1D2-4259-BF25-06D7A204EAAC}"/>
              </a:ext>
            </a:extLst>
          </p:cNvPr>
          <p:cNvSpPr/>
          <p:nvPr/>
        </p:nvSpPr>
        <p:spPr bwMode="auto">
          <a:xfrm>
            <a:off x="4253308" y="3295555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6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94690F1-C0D7-4BD6-A8BA-ADBFBC80AB6E}"/>
              </a:ext>
            </a:extLst>
          </p:cNvPr>
          <p:cNvSpPr/>
          <p:nvPr/>
        </p:nvSpPr>
        <p:spPr bwMode="auto">
          <a:xfrm>
            <a:off x="5047324" y="3283290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7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FDC39C9E-17BB-43DE-AE7B-6C6394D44AC5}"/>
              </a:ext>
            </a:extLst>
          </p:cNvPr>
          <p:cNvSpPr/>
          <p:nvPr/>
        </p:nvSpPr>
        <p:spPr bwMode="auto">
          <a:xfrm>
            <a:off x="5267771" y="414055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8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B72FC57-7A7E-4BEC-AFA7-130B1F36A3C5}"/>
              </a:ext>
            </a:extLst>
          </p:cNvPr>
          <p:cNvSpPr/>
          <p:nvPr/>
        </p:nvSpPr>
        <p:spPr bwMode="auto">
          <a:xfrm>
            <a:off x="5431949" y="469813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9</a:t>
            </a:r>
            <a:endParaRPr kumimoji="1" lang="ko-KR" altLang="en-US" sz="900" b="1" dirty="0">
              <a:latin typeface="+mn-ea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AE6F3AF-3D92-4B5A-90B5-6C6E9654C4D2}"/>
              </a:ext>
            </a:extLst>
          </p:cNvPr>
          <p:cNvCxnSpPr>
            <a:cxnSpLocks/>
          </p:cNvCxnSpPr>
          <p:nvPr/>
        </p:nvCxnSpPr>
        <p:spPr>
          <a:xfrm>
            <a:off x="5712797" y="1115544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C6BA1A1E-020E-44A8-982E-EB3C6F50D9CB}"/>
              </a:ext>
            </a:extLst>
          </p:cNvPr>
          <p:cNvCxnSpPr>
            <a:cxnSpLocks/>
          </p:cNvCxnSpPr>
          <p:nvPr/>
        </p:nvCxnSpPr>
        <p:spPr>
          <a:xfrm>
            <a:off x="5928230" y="1111070"/>
            <a:ext cx="0" cy="4931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C49BC763-57D3-42B3-8774-8A85695706E4}"/>
              </a:ext>
            </a:extLst>
          </p:cNvPr>
          <p:cNvCxnSpPr>
            <a:cxnSpLocks/>
          </p:cNvCxnSpPr>
          <p:nvPr/>
        </p:nvCxnSpPr>
        <p:spPr>
          <a:xfrm flipV="1">
            <a:off x="5712794" y="1343575"/>
            <a:ext cx="770966" cy="5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BA203257-4D79-4269-B831-3240D414C2FD}"/>
              </a:ext>
            </a:extLst>
          </p:cNvPr>
          <p:cNvCxnSpPr>
            <a:cxnSpLocks/>
          </p:cNvCxnSpPr>
          <p:nvPr/>
        </p:nvCxnSpPr>
        <p:spPr>
          <a:xfrm>
            <a:off x="5712794" y="5552039"/>
            <a:ext cx="7709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0837C411-3C21-4B4C-B785-C11178C4BF8C}"/>
              </a:ext>
            </a:extLst>
          </p:cNvPr>
          <p:cNvCxnSpPr>
            <a:cxnSpLocks/>
          </p:cNvCxnSpPr>
          <p:nvPr/>
        </p:nvCxnSpPr>
        <p:spPr>
          <a:xfrm>
            <a:off x="5712795" y="6042576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A2E662C7-6139-4B4D-92C7-6B49E2D195D2}"/>
              </a:ext>
            </a:extLst>
          </p:cNvPr>
          <p:cNvSpPr txBox="1"/>
          <p:nvPr/>
        </p:nvSpPr>
        <p:spPr>
          <a:xfrm>
            <a:off x="6153381" y="1152321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Status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4075DC7-9B88-4E28-B18B-F0240421E275}"/>
              </a:ext>
            </a:extLst>
          </p:cNvPr>
          <p:cNvSpPr txBox="1"/>
          <p:nvPr/>
        </p:nvSpPr>
        <p:spPr>
          <a:xfrm>
            <a:off x="6074073" y="1514713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C8A3D3E-5B59-458C-BB31-D1914830C023}"/>
              </a:ext>
            </a:extLst>
          </p:cNvPr>
          <p:cNvSpPr txBox="1"/>
          <p:nvPr/>
        </p:nvSpPr>
        <p:spPr>
          <a:xfrm>
            <a:off x="6030209" y="5521801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navigation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D1B4732-E17C-459E-B6E4-6AF578B3F5E8}"/>
              </a:ext>
            </a:extLst>
          </p:cNvPr>
          <p:cNvSpPr txBox="1"/>
          <p:nvPr/>
        </p:nvSpPr>
        <p:spPr>
          <a:xfrm>
            <a:off x="5945666" y="3485687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651BD0C-1201-4293-947A-C66ADFF73DE1}"/>
              </a:ext>
            </a:extLst>
          </p:cNvPr>
          <p:cNvCxnSpPr>
            <a:cxnSpLocks/>
          </p:cNvCxnSpPr>
          <p:nvPr/>
        </p:nvCxnSpPr>
        <p:spPr>
          <a:xfrm flipV="1">
            <a:off x="5732121" y="1710443"/>
            <a:ext cx="770966" cy="5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9B262E6-1930-4486-AB75-2196B220FFF6}"/>
              </a:ext>
            </a:extLst>
          </p:cNvPr>
          <p:cNvSpPr/>
          <p:nvPr/>
        </p:nvSpPr>
        <p:spPr>
          <a:xfrm>
            <a:off x="192365" y="333375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54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Group 54">
            <a:extLst>
              <a:ext uri="{FF2B5EF4-FFF2-40B4-BE49-F238E27FC236}">
                <a16:creationId xmlns:a16="http://schemas.microsoft.com/office/drawing/2014/main" id="{5343EE41-A663-4975-8F46-C83B27C5C46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3484065"/>
              </p:ext>
            </p:extLst>
          </p:nvPr>
        </p:nvGraphicFramePr>
        <p:xfrm>
          <a:off x="7756694" y="1282356"/>
          <a:ext cx="1841061" cy="2526396"/>
        </p:xfrm>
        <a:graphic>
          <a:graphicData uri="http://schemas.openxmlformats.org/drawingml/2006/table">
            <a:tbl>
              <a:tblPr/>
              <a:tblGrid>
                <a:gridCol w="23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44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&lt;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품목 카테고리 화면으로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애플리케이션 이름이 표시되어 있다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오른쪽에서 왼쪽으로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스와이프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시  음료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화면으로 이동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왼쪽에서 오른쪽으로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스와이프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시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단품메뉴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스낵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사이드 화면이므로 스낵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사이드가 가운데에 위치하고 지금 보여지고 있는 화면이 스낵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사이드 화면이라는 것을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표시하기 위해 선을 추가 하는 것으로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강조한다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제품의 이름과 밑에 가격이 표시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골든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모짜렐라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치즈스틱의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조각을 선택 할 수 있는 화면으로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3" name="Group 133">
            <a:extLst>
              <a:ext uri="{FF2B5EF4-FFF2-40B4-BE49-F238E27FC236}">
                <a16:creationId xmlns:a16="http://schemas.microsoft.com/office/drawing/2014/main" id="{8FD75A6D-E374-4A56-A858-AAD18542C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15276"/>
              </p:ext>
            </p:extLst>
          </p:nvPr>
        </p:nvGraphicFramePr>
        <p:xfrm>
          <a:off x="2395125" y="6928"/>
          <a:ext cx="7510875" cy="726214"/>
        </p:xfrm>
        <a:graphic>
          <a:graphicData uri="http://schemas.openxmlformats.org/drawingml/2006/table">
            <a:tbl>
              <a:tblPr/>
              <a:tblGrid>
                <a:gridCol w="736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1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 애플리케이션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테스트를 통한</a:t>
                      </a:r>
                      <a:b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 접근성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향상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개선안 보고서</a:t>
                      </a:r>
                      <a:endParaRPr lang="ko-KR" altLang="en-US" sz="700" dirty="0"/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Ver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페이지설명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스낵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사이드 화면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2020-06-02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디지털미디어디자인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정재희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E84CB58-F2FF-4F8F-9A5B-1B6A083F14DF}"/>
              </a:ext>
            </a:extLst>
          </p:cNvPr>
          <p:cNvSpPr/>
          <p:nvPr/>
        </p:nvSpPr>
        <p:spPr>
          <a:xfrm>
            <a:off x="3473012" y="1240065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B30B8293-9B1B-4283-95D2-9CA8EF4CE967}"/>
              </a:ext>
            </a:extLst>
          </p:cNvPr>
          <p:cNvCxnSpPr>
            <a:cxnSpLocks/>
          </p:cNvCxnSpPr>
          <p:nvPr/>
        </p:nvCxnSpPr>
        <p:spPr>
          <a:xfrm>
            <a:off x="3473011" y="147739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32706D5-2CF1-4F32-BFAF-CDAD37A73943}"/>
              </a:ext>
            </a:extLst>
          </p:cNvPr>
          <p:cNvCxnSpPr>
            <a:cxnSpLocks/>
          </p:cNvCxnSpPr>
          <p:nvPr/>
        </p:nvCxnSpPr>
        <p:spPr>
          <a:xfrm>
            <a:off x="3461288" y="1840804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2C562A63-DC59-4390-BA73-804FC5F344C4}"/>
              </a:ext>
            </a:extLst>
          </p:cNvPr>
          <p:cNvCxnSpPr>
            <a:cxnSpLocks/>
          </p:cNvCxnSpPr>
          <p:nvPr/>
        </p:nvCxnSpPr>
        <p:spPr>
          <a:xfrm>
            <a:off x="3473011" y="209284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D00C915C-1B8E-482A-A7C4-2D15B1553B0E}"/>
              </a:ext>
            </a:extLst>
          </p:cNvPr>
          <p:cNvCxnSpPr>
            <a:cxnSpLocks/>
          </p:cNvCxnSpPr>
          <p:nvPr/>
        </p:nvCxnSpPr>
        <p:spPr>
          <a:xfrm>
            <a:off x="3461288" y="5684024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3B96EFF-2681-4328-B36E-9B5A8D3114D2}"/>
              </a:ext>
            </a:extLst>
          </p:cNvPr>
          <p:cNvCxnSpPr>
            <a:cxnSpLocks/>
          </p:cNvCxnSpPr>
          <p:nvPr/>
        </p:nvCxnSpPr>
        <p:spPr>
          <a:xfrm>
            <a:off x="3923041" y="5684025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451E0E3F-49B3-4338-8EE9-CFF4C1286259}"/>
              </a:ext>
            </a:extLst>
          </p:cNvPr>
          <p:cNvCxnSpPr>
            <a:cxnSpLocks/>
          </p:cNvCxnSpPr>
          <p:nvPr/>
        </p:nvCxnSpPr>
        <p:spPr>
          <a:xfrm>
            <a:off x="4395141" y="5684024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D46FEA8-F2B5-4B43-9A1B-83E8BA13C64E}"/>
              </a:ext>
            </a:extLst>
          </p:cNvPr>
          <p:cNvCxnSpPr>
            <a:cxnSpLocks/>
          </p:cNvCxnSpPr>
          <p:nvPr/>
        </p:nvCxnSpPr>
        <p:spPr>
          <a:xfrm>
            <a:off x="4849164" y="5684025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1F68A6F8-70DB-4463-94A6-54014A2F9A21}"/>
              </a:ext>
            </a:extLst>
          </p:cNvPr>
          <p:cNvCxnSpPr>
            <a:cxnSpLocks/>
          </p:cNvCxnSpPr>
          <p:nvPr/>
        </p:nvCxnSpPr>
        <p:spPr>
          <a:xfrm>
            <a:off x="5329809" y="5687476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AAF91C4-9C0F-43A6-AA80-365BEBA5046D}"/>
              </a:ext>
            </a:extLst>
          </p:cNvPr>
          <p:cNvSpPr txBox="1"/>
          <p:nvPr/>
        </p:nvSpPr>
        <p:spPr>
          <a:xfrm>
            <a:off x="4363881" y="1226351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35E5B93-1CC2-4ECE-84DF-E48D5731FA6B}"/>
              </a:ext>
            </a:extLst>
          </p:cNvPr>
          <p:cNvSpPr txBox="1"/>
          <p:nvPr/>
        </p:nvSpPr>
        <p:spPr>
          <a:xfrm>
            <a:off x="3491556" y="1535987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CAE580F-62ED-4754-80F7-9325DACEFB64}"/>
              </a:ext>
            </a:extLst>
          </p:cNvPr>
          <p:cNvSpPr txBox="1"/>
          <p:nvPr/>
        </p:nvSpPr>
        <p:spPr>
          <a:xfrm>
            <a:off x="5101731" y="150384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A4E8A76-EBD5-46AE-AA30-1E05AAF486F3}"/>
              </a:ext>
            </a:extLst>
          </p:cNvPr>
          <p:cNvSpPr txBox="1"/>
          <p:nvPr/>
        </p:nvSpPr>
        <p:spPr>
          <a:xfrm>
            <a:off x="3578111" y="5820076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6F4251F-3D46-42C1-BB4A-5BD704A8D393}"/>
              </a:ext>
            </a:extLst>
          </p:cNvPr>
          <p:cNvSpPr txBox="1"/>
          <p:nvPr/>
        </p:nvSpPr>
        <p:spPr>
          <a:xfrm>
            <a:off x="3971930" y="5758521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8F1A41-6A14-4ECB-BD3A-EAD77E73DFAE}"/>
              </a:ext>
            </a:extLst>
          </p:cNvPr>
          <p:cNvSpPr txBox="1"/>
          <p:nvPr/>
        </p:nvSpPr>
        <p:spPr>
          <a:xfrm>
            <a:off x="4453297" y="582007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BDDB4C5-706A-4A08-A300-06AAF831A5EC}"/>
              </a:ext>
            </a:extLst>
          </p:cNvPr>
          <p:cNvSpPr txBox="1"/>
          <p:nvPr/>
        </p:nvSpPr>
        <p:spPr>
          <a:xfrm>
            <a:off x="4901876" y="5761112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425E9D3-FA9F-44D6-947D-E3B9AC9E96B4}"/>
              </a:ext>
            </a:extLst>
          </p:cNvPr>
          <p:cNvSpPr txBox="1"/>
          <p:nvPr/>
        </p:nvSpPr>
        <p:spPr>
          <a:xfrm>
            <a:off x="5325087" y="582007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936F0728-21D0-4800-994F-51C932FCC2BB}"/>
              </a:ext>
            </a:extLst>
          </p:cNvPr>
          <p:cNvCxnSpPr>
            <a:cxnSpLocks/>
          </p:cNvCxnSpPr>
          <p:nvPr/>
        </p:nvCxnSpPr>
        <p:spPr>
          <a:xfrm>
            <a:off x="4172402" y="1849071"/>
            <a:ext cx="0" cy="243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4719B0B1-6F95-4499-AB48-1B19B724A9FA}"/>
              </a:ext>
            </a:extLst>
          </p:cNvPr>
          <p:cNvCxnSpPr>
            <a:cxnSpLocks/>
          </p:cNvCxnSpPr>
          <p:nvPr/>
        </p:nvCxnSpPr>
        <p:spPr>
          <a:xfrm>
            <a:off x="5071901" y="1849073"/>
            <a:ext cx="0" cy="243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742F6054-C255-4DB6-ADCD-C15FAA9CF559}"/>
              </a:ext>
            </a:extLst>
          </p:cNvPr>
          <p:cNvSpPr/>
          <p:nvPr/>
        </p:nvSpPr>
        <p:spPr>
          <a:xfrm>
            <a:off x="5651023" y="1543802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4326E6D-6B9A-4B4F-9FA4-2E784776AE0C}"/>
              </a:ext>
            </a:extLst>
          </p:cNvPr>
          <p:cNvSpPr/>
          <p:nvPr/>
        </p:nvSpPr>
        <p:spPr>
          <a:xfrm>
            <a:off x="5651023" y="1633999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CBD0244-9D19-47F5-A10F-1047B46129D5}"/>
              </a:ext>
            </a:extLst>
          </p:cNvPr>
          <p:cNvSpPr/>
          <p:nvPr/>
        </p:nvSpPr>
        <p:spPr>
          <a:xfrm>
            <a:off x="5647118" y="1728847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2AF04FB-A202-4227-9CB1-FC3F8882134C}"/>
              </a:ext>
            </a:extLst>
          </p:cNvPr>
          <p:cNvSpPr txBox="1"/>
          <p:nvPr/>
        </p:nvSpPr>
        <p:spPr>
          <a:xfrm>
            <a:off x="3549448" y="1874886"/>
            <a:ext cx="5245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0E97062-A729-4C2E-B193-6D9AE0F2CB56}"/>
              </a:ext>
            </a:extLst>
          </p:cNvPr>
          <p:cNvSpPr txBox="1"/>
          <p:nvPr/>
        </p:nvSpPr>
        <p:spPr>
          <a:xfrm>
            <a:off x="4293217" y="1860123"/>
            <a:ext cx="6751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스낵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60CA640-D0A9-401A-A2B4-164B6FCC2D9A}"/>
              </a:ext>
            </a:extLst>
          </p:cNvPr>
          <p:cNvSpPr txBox="1"/>
          <p:nvPr/>
        </p:nvSpPr>
        <p:spPr>
          <a:xfrm>
            <a:off x="5278902" y="1869989"/>
            <a:ext cx="35458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음료</a:t>
            </a: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61F6973-5CB3-4142-AA30-97872C681B6C}"/>
              </a:ext>
            </a:extLst>
          </p:cNvPr>
          <p:cNvCxnSpPr>
            <a:cxnSpLocks/>
          </p:cNvCxnSpPr>
          <p:nvPr/>
        </p:nvCxnSpPr>
        <p:spPr>
          <a:xfrm>
            <a:off x="4160443" y="2023575"/>
            <a:ext cx="9114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CB92D265-8354-4805-B60A-83B8D46C409A}"/>
              </a:ext>
            </a:extLst>
          </p:cNvPr>
          <p:cNvCxnSpPr>
            <a:cxnSpLocks/>
          </p:cNvCxnSpPr>
          <p:nvPr/>
        </p:nvCxnSpPr>
        <p:spPr>
          <a:xfrm>
            <a:off x="3475926" y="2636018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73D2DC66-00AD-448E-B1AE-8CB987A482FD}"/>
              </a:ext>
            </a:extLst>
          </p:cNvPr>
          <p:cNvCxnSpPr>
            <a:cxnSpLocks/>
          </p:cNvCxnSpPr>
          <p:nvPr/>
        </p:nvCxnSpPr>
        <p:spPr>
          <a:xfrm>
            <a:off x="3479838" y="323389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A896854F-424A-42B5-AA99-136772AC995D}"/>
              </a:ext>
            </a:extLst>
          </p:cNvPr>
          <p:cNvCxnSpPr>
            <a:cxnSpLocks/>
          </p:cNvCxnSpPr>
          <p:nvPr/>
        </p:nvCxnSpPr>
        <p:spPr>
          <a:xfrm>
            <a:off x="3472014" y="3841226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B13A42AA-4630-41D7-9D2A-1048DA55FBF1}"/>
              </a:ext>
            </a:extLst>
          </p:cNvPr>
          <p:cNvCxnSpPr>
            <a:cxnSpLocks/>
          </p:cNvCxnSpPr>
          <p:nvPr/>
        </p:nvCxnSpPr>
        <p:spPr>
          <a:xfrm>
            <a:off x="3483741" y="4446920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096FD5B6-7A44-426B-8C82-5F9BE9F8C9A8}"/>
              </a:ext>
            </a:extLst>
          </p:cNvPr>
          <p:cNvCxnSpPr>
            <a:cxnSpLocks/>
          </p:cNvCxnSpPr>
          <p:nvPr/>
        </p:nvCxnSpPr>
        <p:spPr>
          <a:xfrm>
            <a:off x="3460446" y="5091688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904F2F6-9509-4511-BD40-5E4775C3E8C9}"/>
              </a:ext>
            </a:extLst>
          </p:cNvPr>
          <p:cNvSpPr/>
          <p:nvPr/>
        </p:nvSpPr>
        <p:spPr>
          <a:xfrm>
            <a:off x="5169207" y="1530093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0658A9-3872-46D2-A9AE-A4BBE0D56A76}"/>
              </a:ext>
            </a:extLst>
          </p:cNvPr>
          <p:cNvSpPr/>
          <p:nvPr/>
        </p:nvSpPr>
        <p:spPr>
          <a:xfrm>
            <a:off x="3578906" y="2188218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3A5E782-D58F-4E59-8CA3-FF378C3C9153}"/>
              </a:ext>
            </a:extLst>
          </p:cNvPr>
          <p:cNvSpPr/>
          <p:nvPr/>
        </p:nvSpPr>
        <p:spPr>
          <a:xfrm>
            <a:off x="3586985" y="2748316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360B8EE-4954-4EE1-A783-C6B322AC8FFF}"/>
              </a:ext>
            </a:extLst>
          </p:cNvPr>
          <p:cNvSpPr/>
          <p:nvPr/>
        </p:nvSpPr>
        <p:spPr>
          <a:xfrm>
            <a:off x="3583350" y="3331424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F8DD59C3-D876-49A3-88A3-16A458574767}"/>
              </a:ext>
            </a:extLst>
          </p:cNvPr>
          <p:cNvSpPr/>
          <p:nvPr/>
        </p:nvSpPr>
        <p:spPr>
          <a:xfrm>
            <a:off x="3583350" y="3953209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576FC47-BDED-464A-856B-73194B254BA8}"/>
              </a:ext>
            </a:extLst>
          </p:cNvPr>
          <p:cNvSpPr/>
          <p:nvPr/>
        </p:nvSpPr>
        <p:spPr>
          <a:xfrm>
            <a:off x="3583350" y="4573598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A6A1817-00E0-4DF5-BF94-4585AEA822A0}"/>
              </a:ext>
            </a:extLst>
          </p:cNvPr>
          <p:cNvSpPr/>
          <p:nvPr/>
        </p:nvSpPr>
        <p:spPr>
          <a:xfrm>
            <a:off x="3594123" y="5202750"/>
            <a:ext cx="386931" cy="386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738AE7E2-8D12-4E35-8899-A72FAE10D7DC}"/>
              </a:ext>
            </a:extLst>
          </p:cNvPr>
          <p:cNvCxnSpPr>
            <a:cxnSpLocks/>
          </p:cNvCxnSpPr>
          <p:nvPr/>
        </p:nvCxnSpPr>
        <p:spPr>
          <a:xfrm>
            <a:off x="3574259" y="2170563"/>
            <a:ext cx="386931" cy="420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D21511DF-486A-4271-A9F9-62AFCAD5A741}"/>
              </a:ext>
            </a:extLst>
          </p:cNvPr>
          <p:cNvCxnSpPr>
            <a:cxnSpLocks/>
          </p:cNvCxnSpPr>
          <p:nvPr/>
        </p:nvCxnSpPr>
        <p:spPr>
          <a:xfrm>
            <a:off x="3585972" y="2745877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3C40D4AB-6DA6-4810-AE0C-A54F3FDE812E}"/>
              </a:ext>
            </a:extLst>
          </p:cNvPr>
          <p:cNvCxnSpPr>
            <a:cxnSpLocks/>
          </p:cNvCxnSpPr>
          <p:nvPr/>
        </p:nvCxnSpPr>
        <p:spPr>
          <a:xfrm>
            <a:off x="3581403" y="3316802"/>
            <a:ext cx="386931" cy="409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68C4EC0-8E2A-4A7D-AFC0-59FBE8B3C7B6}"/>
              </a:ext>
            </a:extLst>
          </p:cNvPr>
          <p:cNvCxnSpPr>
            <a:cxnSpLocks/>
          </p:cNvCxnSpPr>
          <p:nvPr/>
        </p:nvCxnSpPr>
        <p:spPr>
          <a:xfrm>
            <a:off x="3574522" y="3945991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C7547CB0-77E3-4415-80CA-2AFD04EA041C}"/>
              </a:ext>
            </a:extLst>
          </p:cNvPr>
          <p:cNvCxnSpPr>
            <a:cxnSpLocks/>
          </p:cNvCxnSpPr>
          <p:nvPr/>
        </p:nvCxnSpPr>
        <p:spPr>
          <a:xfrm>
            <a:off x="3585037" y="4558139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B3B083C0-7E66-43B4-B482-7407B134D2C5}"/>
              </a:ext>
            </a:extLst>
          </p:cNvPr>
          <p:cNvCxnSpPr>
            <a:cxnSpLocks/>
          </p:cNvCxnSpPr>
          <p:nvPr/>
        </p:nvCxnSpPr>
        <p:spPr>
          <a:xfrm>
            <a:off x="3603082" y="5195137"/>
            <a:ext cx="383296" cy="387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20E9419-B661-41CB-A712-2C27DC159749}"/>
              </a:ext>
            </a:extLst>
          </p:cNvPr>
          <p:cNvSpPr txBox="1"/>
          <p:nvPr/>
        </p:nvSpPr>
        <p:spPr>
          <a:xfrm>
            <a:off x="4089009" y="2241408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골든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모짜렐라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치즈스틱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C03E8A2-F598-43B9-A0BA-E602BCD6B7E7}"/>
              </a:ext>
            </a:extLst>
          </p:cNvPr>
          <p:cNvSpPr txBox="1"/>
          <p:nvPr/>
        </p:nvSpPr>
        <p:spPr>
          <a:xfrm>
            <a:off x="4096356" y="2831332"/>
            <a:ext cx="17225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맥너겟              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3268443-A5FF-4BA7-B0CF-B299FAE30A9F}"/>
              </a:ext>
            </a:extLst>
          </p:cNvPr>
          <p:cNvSpPr txBox="1"/>
          <p:nvPr/>
        </p:nvSpPr>
        <p:spPr>
          <a:xfrm>
            <a:off x="4123713" y="3429000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맥윙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05C47A7-8A54-4A0E-A93C-B4487A8CA0E1}"/>
              </a:ext>
            </a:extLst>
          </p:cNvPr>
          <p:cNvSpPr txBox="1"/>
          <p:nvPr/>
        </p:nvSpPr>
        <p:spPr>
          <a:xfrm>
            <a:off x="4124493" y="4032539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맥스파이시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치킨텐더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7DDA57F-7E80-40EF-9D75-40063FEF524F}"/>
              </a:ext>
            </a:extLst>
          </p:cNvPr>
          <p:cNvSpPr txBox="1"/>
          <p:nvPr/>
        </p:nvSpPr>
        <p:spPr>
          <a:xfrm>
            <a:off x="4147412" y="4642022"/>
            <a:ext cx="15780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상하이 치킨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스낵랩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C386B78-00D4-42DC-93E0-B20E3B658FD3}"/>
              </a:ext>
            </a:extLst>
          </p:cNvPr>
          <p:cNvSpPr txBox="1"/>
          <p:nvPr/>
        </p:nvSpPr>
        <p:spPr>
          <a:xfrm>
            <a:off x="4123713" y="5292028"/>
            <a:ext cx="16585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후렌치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후라이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4CA2B7A-E3DB-4281-A5D8-8C794EF4D4D7}"/>
              </a:ext>
            </a:extLst>
          </p:cNvPr>
          <p:cNvSpPr txBox="1"/>
          <p:nvPr/>
        </p:nvSpPr>
        <p:spPr>
          <a:xfrm>
            <a:off x="4147411" y="2369323"/>
            <a:ext cx="7056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\2,700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부터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CCF351C-CD3F-47E4-A03D-C7BDF511AF82}"/>
              </a:ext>
            </a:extLst>
          </p:cNvPr>
          <p:cNvSpPr txBox="1"/>
          <p:nvPr/>
        </p:nvSpPr>
        <p:spPr>
          <a:xfrm>
            <a:off x="4134796" y="2961017"/>
            <a:ext cx="7056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\2,400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부터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CB7A59D-7CFA-4A44-82C7-DD17CFA6E097}"/>
              </a:ext>
            </a:extLst>
          </p:cNvPr>
          <p:cNvSpPr txBox="1"/>
          <p:nvPr/>
        </p:nvSpPr>
        <p:spPr>
          <a:xfrm>
            <a:off x="4176083" y="3568102"/>
            <a:ext cx="7056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\3,400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부터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6A2EB0A-179F-41BB-B496-6D480A123BCD}"/>
              </a:ext>
            </a:extLst>
          </p:cNvPr>
          <p:cNvSpPr txBox="1"/>
          <p:nvPr/>
        </p:nvSpPr>
        <p:spPr>
          <a:xfrm>
            <a:off x="4188822" y="4168876"/>
            <a:ext cx="7056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\3,200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부터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26A1D6-429A-4F7F-9802-4594FA3696C8}"/>
              </a:ext>
            </a:extLst>
          </p:cNvPr>
          <p:cNvSpPr txBox="1"/>
          <p:nvPr/>
        </p:nvSpPr>
        <p:spPr>
          <a:xfrm>
            <a:off x="4174916" y="4779289"/>
            <a:ext cx="54053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\2,700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2E6B766-8569-46CF-9D2E-3E5C2EC882CD}"/>
              </a:ext>
            </a:extLst>
          </p:cNvPr>
          <p:cNvSpPr txBox="1"/>
          <p:nvPr/>
        </p:nvSpPr>
        <p:spPr>
          <a:xfrm>
            <a:off x="4188822" y="5421609"/>
            <a:ext cx="7056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\1,700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부터</a:t>
            </a: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CE9BD68B-1608-4BB3-BC5F-DE188D599DF5}"/>
              </a:ext>
            </a:extLst>
          </p:cNvPr>
          <p:cNvSpPr/>
          <p:nvPr/>
        </p:nvSpPr>
        <p:spPr bwMode="auto">
          <a:xfrm>
            <a:off x="3363734" y="156501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1CDA2BC1-D310-4F2E-9D29-3F6DFCA3AD86}"/>
              </a:ext>
            </a:extLst>
          </p:cNvPr>
          <p:cNvSpPr/>
          <p:nvPr/>
        </p:nvSpPr>
        <p:spPr bwMode="auto">
          <a:xfrm>
            <a:off x="4175711" y="186583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F37F3B7-E3BF-4EEF-B18B-B96E1F311590}"/>
              </a:ext>
            </a:extLst>
          </p:cNvPr>
          <p:cNvSpPr/>
          <p:nvPr/>
        </p:nvSpPr>
        <p:spPr bwMode="auto">
          <a:xfrm>
            <a:off x="5207073" y="227990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7DD3A4A9-63CF-429F-895B-6A327D3DDFAB}"/>
              </a:ext>
            </a:extLst>
          </p:cNvPr>
          <p:cNvCxnSpPr>
            <a:cxnSpLocks/>
          </p:cNvCxnSpPr>
          <p:nvPr/>
        </p:nvCxnSpPr>
        <p:spPr>
          <a:xfrm>
            <a:off x="5890360" y="1245579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F5764599-57C4-45CE-8D44-7646874CA9B5}"/>
              </a:ext>
            </a:extLst>
          </p:cNvPr>
          <p:cNvCxnSpPr>
            <a:cxnSpLocks/>
          </p:cNvCxnSpPr>
          <p:nvPr/>
        </p:nvCxnSpPr>
        <p:spPr>
          <a:xfrm>
            <a:off x="6105793" y="1241105"/>
            <a:ext cx="0" cy="4931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6A2A3597-FBE7-4F25-BA77-B09DB30A8344}"/>
              </a:ext>
            </a:extLst>
          </p:cNvPr>
          <p:cNvCxnSpPr>
            <a:cxnSpLocks/>
          </p:cNvCxnSpPr>
          <p:nvPr/>
        </p:nvCxnSpPr>
        <p:spPr>
          <a:xfrm flipV="1">
            <a:off x="5890357" y="1473610"/>
            <a:ext cx="770966" cy="5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B5A0B55F-35CF-4853-ACD3-17F5EF408124}"/>
              </a:ext>
            </a:extLst>
          </p:cNvPr>
          <p:cNvCxnSpPr>
            <a:cxnSpLocks/>
          </p:cNvCxnSpPr>
          <p:nvPr/>
        </p:nvCxnSpPr>
        <p:spPr>
          <a:xfrm>
            <a:off x="5877192" y="1841843"/>
            <a:ext cx="675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89ECCA3B-FC2C-4366-AC32-31D82BC7DA9A}"/>
              </a:ext>
            </a:extLst>
          </p:cNvPr>
          <p:cNvCxnSpPr>
            <a:cxnSpLocks/>
          </p:cNvCxnSpPr>
          <p:nvPr/>
        </p:nvCxnSpPr>
        <p:spPr>
          <a:xfrm>
            <a:off x="5890357" y="5682074"/>
            <a:ext cx="12965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45F9F97-753B-422E-B50B-4E943997A526}"/>
              </a:ext>
            </a:extLst>
          </p:cNvPr>
          <p:cNvCxnSpPr>
            <a:cxnSpLocks/>
          </p:cNvCxnSpPr>
          <p:nvPr/>
        </p:nvCxnSpPr>
        <p:spPr>
          <a:xfrm>
            <a:off x="5890358" y="6172611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C9F87501-B422-4AF4-BE88-1DEC49E00F8A}"/>
              </a:ext>
            </a:extLst>
          </p:cNvPr>
          <p:cNvSpPr txBox="1"/>
          <p:nvPr/>
        </p:nvSpPr>
        <p:spPr>
          <a:xfrm>
            <a:off x="6330944" y="1282356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Status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28D92CB-DAC6-4B3B-B110-BF0183683AC2}"/>
              </a:ext>
            </a:extLst>
          </p:cNvPr>
          <p:cNvSpPr txBox="1"/>
          <p:nvPr/>
        </p:nvSpPr>
        <p:spPr>
          <a:xfrm>
            <a:off x="6251636" y="1644748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AB7E83F-0474-4A61-A028-44702DD1D955}"/>
              </a:ext>
            </a:extLst>
          </p:cNvPr>
          <p:cNvSpPr txBox="1"/>
          <p:nvPr/>
        </p:nvSpPr>
        <p:spPr>
          <a:xfrm>
            <a:off x="6207772" y="5651836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navigation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35695A4-AE14-48E0-9CED-552B0DEBB6D3}"/>
              </a:ext>
            </a:extLst>
          </p:cNvPr>
          <p:cNvSpPr txBox="1"/>
          <p:nvPr/>
        </p:nvSpPr>
        <p:spPr>
          <a:xfrm>
            <a:off x="6123229" y="3615722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46106537-57E5-46A4-B2B6-A8EE9A7566A8}"/>
              </a:ext>
            </a:extLst>
          </p:cNvPr>
          <p:cNvCxnSpPr>
            <a:cxnSpLocks/>
          </p:cNvCxnSpPr>
          <p:nvPr/>
        </p:nvCxnSpPr>
        <p:spPr>
          <a:xfrm>
            <a:off x="5869881" y="2087973"/>
            <a:ext cx="13170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587CC843-9057-4701-84FA-753DDE3CA159}"/>
              </a:ext>
            </a:extLst>
          </p:cNvPr>
          <p:cNvSpPr txBox="1"/>
          <p:nvPr/>
        </p:nvSpPr>
        <p:spPr>
          <a:xfrm>
            <a:off x="6251636" y="1885687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Sub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975BBDA-C325-4107-952F-3F3D1E881025}"/>
              </a:ext>
            </a:extLst>
          </p:cNvPr>
          <p:cNvSpPr/>
          <p:nvPr/>
        </p:nvSpPr>
        <p:spPr>
          <a:xfrm>
            <a:off x="6651217" y="3587990"/>
            <a:ext cx="5357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Flicking</a:t>
            </a: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D5C15211-9872-42D9-BCDC-3B04CAAF1C88}"/>
              </a:ext>
            </a:extLst>
          </p:cNvPr>
          <p:cNvCxnSpPr>
            <a:cxnSpLocks/>
          </p:cNvCxnSpPr>
          <p:nvPr/>
        </p:nvCxnSpPr>
        <p:spPr>
          <a:xfrm>
            <a:off x="6870786" y="2143018"/>
            <a:ext cx="0" cy="3427023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40660AA-C1DA-404E-8FF8-37A39D55B2B4}"/>
              </a:ext>
            </a:extLst>
          </p:cNvPr>
          <p:cNvSpPr/>
          <p:nvPr/>
        </p:nvSpPr>
        <p:spPr>
          <a:xfrm>
            <a:off x="192365" y="333375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87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B495C33A-6AE7-465F-B696-3E9E79C50ECE}"/>
              </a:ext>
            </a:extLst>
          </p:cNvPr>
          <p:cNvSpPr txBox="1"/>
          <p:nvPr/>
        </p:nvSpPr>
        <p:spPr>
          <a:xfrm>
            <a:off x="4473484" y="3870323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스위트 앤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사워소스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B91A590-6F11-44E7-98C2-D78635DC1932}"/>
              </a:ext>
            </a:extLst>
          </p:cNvPr>
          <p:cNvSpPr txBox="1"/>
          <p:nvPr/>
        </p:nvSpPr>
        <p:spPr>
          <a:xfrm>
            <a:off x="4466284" y="4431987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스위트 앤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사워소스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4" name="Group 54">
            <a:extLst>
              <a:ext uri="{FF2B5EF4-FFF2-40B4-BE49-F238E27FC236}">
                <a16:creationId xmlns:a16="http://schemas.microsoft.com/office/drawing/2014/main" id="{EF446A5F-12F8-4A84-822F-A3D112F7D6DA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8551057"/>
              </p:ext>
            </p:extLst>
          </p:nvPr>
        </p:nvGraphicFramePr>
        <p:xfrm>
          <a:off x="7863660" y="1198940"/>
          <a:ext cx="1841061" cy="2415962"/>
        </p:xfrm>
        <a:graphic>
          <a:graphicData uri="http://schemas.openxmlformats.org/drawingml/2006/table">
            <a:tbl>
              <a:tblPr/>
              <a:tblGrid>
                <a:gridCol w="23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44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제품의 이름과 밑에 메뉴구성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가격이 표시 돼 있다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맥너겟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조각을 장바구니에 추가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영양정보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알레르기 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칼로리 확인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수량 선택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구성 교환을 할 수 있는 화면이 뜬다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제품의 이름과 밑에 메뉴구성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가격이 표시 돼 있다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맥너겟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조각을 장바구니에 추가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영양정보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알레르기 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칼로리 확인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수량 선택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구성 교환을 할 수 있는 화면이 뜬다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제품의 이름과 밑에 메뉴구성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가격이 표시 돼 있다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맥너겟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조각을 장바구니에 추가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영양정보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알레르기 정보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칼로리 확인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수량 선택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구성 교환을 할 수 있는 화면이 뜬다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5" name="Group 133">
            <a:extLst>
              <a:ext uri="{FF2B5EF4-FFF2-40B4-BE49-F238E27FC236}">
                <a16:creationId xmlns:a16="http://schemas.microsoft.com/office/drawing/2014/main" id="{F6E5893B-A0A7-4F0A-B9CF-5155427D0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538954"/>
              </p:ext>
            </p:extLst>
          </p:nvPr>
        </p:nvGraphicFramePr>
        <p:xfrm>
          <a:off x="2392473" y="-2372"/>
          <a:ext cx="7510875" cy="726214"/>
        </p:xfrm>
        <a:graphic>
          <a:graphicData uri="http://schemas.openxmlformats.org/drawingml/2006/table">
            <a:tbl>
              <a:tblPr/>
              <a:tblGrid>
                <a:gridCol w="736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1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 애플리케이션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테스트를 통한</a:t>
                      </a:r>
                      <a:b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 접근성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향상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개선안 보고서</a:t>
                      </a:r>
                      <a:endParaRPr lang="ko-KR" altLang="en-US" sz="700" dirty="0"/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Ver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페이지설명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수량 선택 화면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2020-06-02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디지털미디어디자인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정재희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C2BD5F96-0DEB-47F5-A950-F3D4175174F4}"/>
              </a:ext>
            </a:extLst>
          </p:cNvPr>
          <p:cNvSpPr/>
          <p:nvPr/>
        </p:nvSpPr>
        <p:spPr>
          <a:xfrm>
            <a:off x="3934687" y="1198066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E143C1C-B4E6-4137-9068-977768616E48}"/>
              </a:ext>
            </a:extLst>
          </p:cNvPr>
          <p:cNvCxnSpPr>
            <a:cxnSpLocks/>
          </p:cNvCxnSpPr>
          <p:nvPr/>
        </p:nvCxnSpPr>
        <p:spPr>
          <a:xfrm>
            <a:off x="3934686" y="1435391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E26E802-7B91-4A7A-B568-62541FA659AF}"/>
              </a:ext>
            </a:extLst>
          </p:cNvPr>
          <p:cNvCxnSpPr>
            <a:cxnSpLocks/>
          </p:cNvCxnSpPr>
          <p:nvPr/>
        </p:nvCxnSpPr>
        <p:spPr>
          <a:xfrm>
            <a:off x="3922963" y="1798805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9E1DE2E-4CB0-4364-81BC-7786EC21D04E}"/>
              </a:ext>
            </a:extLst>
          </p:cNvPr>
          <p:cNvCxnSpPr>
            <a:cxnSpLocks/>
          </p:cNvCxnSpPr>
          <p:nvPr/>
        </p:nvCxnSpPr>
        <p:spPr>
          <a:xfrm>
            <a:off x="3922963" y="5642025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4FDFF84-9250-433F-90AD-FED53361A7D5}"/>
              </a:ext>
            </a:extLst>
          </p:cNvPr>
          <p:cNvCxnSpPr>
            <a:cxnSpLocks/>
          </p:cNvCxnSpPr>
          <p:nvPr/>
        </p:nvCxnSpPr>
        <p:spPr>
          <a:xfrm>
            <a:off x="4384716" y="5642026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E80D2739-F507-431E-8447-513256EACF86}"/>
              </a:ext>
            </a:extLst>
          </p:cNvPr>
          <p:cNvCxnSpPr>
            <a:cxnSpLocks/>
          </p:cNvCxnSpPr>
          <p:nvPr/>
        </p:nvCxnSpPr>
        <p:spPr>
          <a:xfrm>
            <a:off x="4856816" y="5642025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C1B78974-0D75-4653-9363-F2119C78313A}"/>
              </a:ext>
            </a:extLst>
          </p:cNvPr>
          <p:cNvCxnSpPr>
            <a:cxnSpLocks/>
          </p:cNvCxnSpPr>
          <p:nvPr/>
        </p:nvCxnSpPr>
        <p:spPr>
          <a:xfrm>
            <a:off x="5310839" y="5642026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7805E15-01EC-433A-883D-9930A13AA2F4}"/>
              </a:ext>
            </a:extLst>
          </p:cNvPr>
          <p:cNvCxnSpPr>
            <a:cxnSpLocks/>
          </p:cNvCxnSpPr>
          <p:nvPr/>
        </p:nvCxnSpPr>
        <p:spPr>
          <a:xfrm>
            <a:off x="5791484" y="5645477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A6714B9-B4FC-454E-97FF-1DED8AC162D0}"/>
              </a:ext>
            </a:extLst>
          </p:cNvPr>
          <p:cNvSpPr txBox="1"/>
          <p:nvPr/>
        </p:nvSpPr>
        <p:spPr>
          <a:xfrm>
            <a:off x="4825556" y="1184352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A44C580-4918-49B0-B368-4BAC95BEB921}"/>
              </a:ext>
            </a:extLst>
          </p:cNvPr>
          <p:cNvSpPr txBox="1"/>
          <p:nvPr/>
        </p:nvSpPr>
        <p:spPr>
          <a:xfrm>
            <a:off x="3953231" y="1493988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4C1110E-6029-4303-984F-8169E3AB6A59}"/>
              </a:ext>
            </a:extLst>
          </p:cNvPr>
          <p:cNvSpPr txBox="1"/>
          <p:nvPr/>
        </p:nvSpPr>
        <p:spPr>
          <a:xfrm>
            <a:off x="5563406" y="1461846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6EB6FA7-64C4-4E4B-801B-6BA0165F8539}"/>
              </a:ext>
            </a:extLst>
          </p:cNvPr>
          <p:cNvSpPr txBox="1"/>
          <p:nvPr/>
        </p:nvSpPr>
        <p:spPr>
          <a:xfrm>
            <a:off x="4039786" y="5778077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99D231F-294A-487B-B3E8-5AE9C28CCEC2}"/>
              </a:ext>
            </a:extLst>
          </p:cNvPr>
          <p:cNvSpPr txBox="1"/>
          <p:nvPr/>
        </p:nvSpPr>
        <p:spPr>
          <a:xfrm>
            <a:off x="4433605" y="5716522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E9B103B-EAFC-46F9-A200-42BE2C02D0AA}"/>
              </a:ext>
            </a:extLst>
          </p:cNvPr>
          <p:cNvSpPr txBox="1"/>
          <p:nvPr/>
        </p:nvSpPr>
        <p:spPr>
          <a:xfrm>
            <a:off x="4914972" y="5778075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44955F7-CE9B-47CE-ABCF-6C7015ECC9F0}"/>
              </a:ext>
            </a:extLst>
          </p:cNvPr>
          <p:cNvSpPr txBox="1"/>
          <p:nvPr/>
        </p:nvSpPr>
        <p:spPr>
          <a:xfrm>
            <a:off x="5363551" y="5719113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5C8970-4F4F-45EB-8D44-C6C08930F5B4}"/>
              </a:ext>
            </a:extLst>
          </p:cNvPr>
          <p:cNvSpPr txBox="1"/>
          <p:nvPr/>
        </p:nvSpPr>
        <p:spPr>
          <a:xfrm>
            <a:off x="5786762" y="5778075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0FCC842-3676-4FE5-9419-9545A091F492}"/>
              </a:ext>
            </a:extLst>
          </p:cNvPr>
          <p:cNvSpPr/>
          <p:nvPr/>
        </p:nvSpPr>
        <p:spPr>
          <a:xfrm>
            <a:off x="6112698" y="1501803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E3D0212-4E3C-4E70-924F-D456DDA6B521}"/>
              </a:ext>
            </a:extLst>
          </p:cNvPr>
          <p:cNvSpPr/>
          <p:nvPr/>
        </p:nvSpPr>
        <p:spPr>
          <a:xfrm>
            <a:off x="6112698" y="1592000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4444C54-85B0-427B-AE96-BB6645C8617A}"/>
              </a:ext>
            </a:extLst>
          </p:cNvPr>
          <p:cNvSpPr/>
          <p:nvPr/>
        </p:nvSpPr>
        <p:spPr>
          <a:xfrm>
            <a:off x="6108793" y="1686848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2A97B-0585-4FC3-A17E-D8701CF1E5EE}"/>
              </a:ext>
            </a:extLst>
          </p:cNvPr>
          <p:cNvSpPr/>
          <p:nvPr/>
        </p:nvSpPr>
        <p:spPr>
          <a:xfrm>
            <a:off x="4039787" y="1911852"/>
            <a:ext cx="2116471" cy="301398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151F36B-5346-4E86-90E5-216BC3F2B858}"/>
              </a:ext>
            </a:extLst>
          </p:cNvPr>
          <p:cNvCxnSpPr>
            <a:cxnSpLocks/>
          </p:cNvCxnSpPr>
          <p:nvPr/>
        </p:nvCxnSpPr>
        <p:spPr>
          <a:xfrm>
            <a:off x="4039787" y="3236876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9FE32A-DA0C-4DC3-8D8E-59369CE4B222}"/>
              </a:ext>
            </a:extLst>
          </p:cNvPr>
          <p:cNvSpPr/>
          <p:nvPr/>
        </p:nvSpPr>
        <p:spPr>
          <a:xfrm>
            <a:off x="4596243" y="2213391"/>
            <a:ext cx="1051055" cy="767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264EB26-498A-4C45-B655-4181D1F1AC72}"/>
              </a:ext>
            </a:extLst>
          </p:cNvPr>
          <p:cNvCxnSpPr>
            <a:cxnSpLocks/>
          </p:cNvCxnSpPr>
          <p:nvPr/>
        </p:nvCxnSpPr>
        <p:spPr>
          <a:xfrm>
            <a:off x="4596242" y="2227409"/>
            <a:ext cx="1051056" cy="7675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0226495-381F-41F9-B17B-7F9EEEB649E3}"/>
              </a:ext>
            </a:extLst>
          </p:cNvPr>
          <p:cNvCxnSpPr>
            <a:cxnSpLocks/>
          </p:cNvCxnSpPr>
          <p:nvPr/>
        </p:nvCxnSpPr>
        <p:spPr>
          <a:xfrm>
            <a:off x="4039787" y="3786911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197F06C-DDA5-41B7-9718-12389F8E4F8F}"/>
              </a:ext>
            </a:extLst>
          </p:cNvPr>
          <p:cNvCxnSpPr>
            <a:cxnSpLocks/>
          </p:cNvCxnSpPr>
          <p:nvPr/>
        </p:nvCxnSpPr>
        <p:spPr>
          <a:xfrm>
            <a:off x="4032244" y="4336875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EDAA5BC-4697-4637-A4D2-77F39ED426CF}"/>
              </a:ext>
            </a:extLst>
          </p:cNvPr>
          <p:cNvSpPr/>
          <p:nvPr/>
        </p:nvSpPr>
        <p:spPr>
          <a:xfrm>
            <a:off x="5623555" y="1475993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9721F07-FB4C-4BCF-A1A9-CEA22D004FD9}"/>
              </a:ext>
            </a:extLst>
          </p:cNvPr>
          <p:cNvSpPr txBox="1"/>
          <p:nvPr/>
        </p:nvSpPr>
        <p:spPr>
          <a:xfrm>
            <a:off x="4041510" y="1931728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0CEE54B-15D6-4BB1-90D6-DC4DB673B742}"/>
              </a:ext>
            </a:extLst>
          </p:cNvPr>
          <p:cNvSpPr txBox="1"/>
          <p:nvPr/>
        </p:nvSpPr>
        <p:spPr>
          <a:xfrm>
            <a:off x="4481209" y="3349922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스위트 앤 </a:t>
            </a:r>
            <a:r>
              <a:rPr lang="ko-KR" altLang="en-US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사워소스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B98311D-AAF6-478D-BBB3-9018F04EE369}"/>
              </a:ext>
            </a:extLst>
          </p:cNvPr>
          <p:cNvSpPr txBox="1"/>
          <p:nvPr/>
        </p:nvSpPr>
        <p:spPr>
          <a:xfrm>
            <a:off x="5621068" y="3430236"/>
            <a:ext cx="5934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\2,400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1BEB67A-1924-4D53-A009-1760EE0055F2}"/>
              </a:ext>
            </a:extLst>
          </p:cNvPr>
          <p:cNvSpPr/>
          <p:nvPr/>
        </p:nvSpPr>
        <p:spPr>
          <a:xfrm>
            <a:off x="4140566" y="3361927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573E2F47-D471-4933-8FF1-564D5C797F22}"/>
              </a:ext>
            </a:extLst>
          </p:cNvPr>
          <p:cNvCxnSpPr>
            <a:cxnSpLocks/>
          </p:cNvCxnSpPr>
          <p:nvPr/>
        </p:nvCxnSpPr>
        <p:spPr>
          <a:xfrm>
            <a:off x="4148416" y="3361927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671155-9540-4C8B-8DEB-5101CD0FEC93}"/>
              </a:ext>
            </a:extLst>
          </p:cNvPr>
          <p:cNvSpPr/>
          <p:nvPr/>
        </p:nvSpPr>
        <p:spPr>
          <a:xfrm>
            <a:off x="4150095" y="3911540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D1F39DA-AAD6-4DD9-AA53-F1B030564390}"/>
              </a:ext>
            </a:extLst>
          </p:cNvPr>
          <p:cNvCxnSpPr>
            <a:cxnSpLocks/>
          </p:cNvCxnSpPr>
          <p:nvPr/>
        </p:nvCxnSpPr>
        <p:spPr>
          <a:xfrm>
            <a:off x="4157945" y="3911540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110A6F-5005-420F-8285-48BF0D79E052}"/>
              </a:ext>
            </a:extLst>
          </p:cNvPr>
          <p:cNvSpPr/>
          <p:nvPr/>
        </p:nvSpPr>
        <p:spPr>
          <a:xfrm>
            <a:off x="4132410" y="4459236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7616E74B-2C40-4D33-B772-65B307F890F3}"/>
              </a:ext>
            </a:extLst>
          </p:cNvPr>
          <p:cNvCxnSpPr>
            <a:cxnSpLocks/>
          </p:cNvCxnSpPr>
          <p:nvPr/>
        </p:nvCxnSpPr>
        <p:spPr>
          <a:xfrm>
            <a:off x="4140260" y="4459236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0E7F72E2-8CD5-4E43-AF66-C41108452603}"/>
              </a:ext>
            </a:extLst>
          </p:cNvPr>
          <p:cNvSpPr txBox="1"/>
          <p:nvPr/>
        </p:nvSpPr>
        <p:spPr>
          <a:xfrm>
            <a:off x="5628007" y="3995427"/>
            <a:ext cx="5934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\3,700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B332332-7EEB-4B50-8391-E4DA8E7C354A}"/>
              </a:ext>
            </a:extLst>
          </p:cNvPr>
          <p:cNvSpPr txBox="1"/>
          <p:nvPr/>
        </p:nvSpPr>
        <p:spPr>
          <a:xfrm>
            <a:off x="5621068" y="4527148"/>
            <a:ext cx="5934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\5,200</a:t>
            </a:r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422DDCC-88F8-43CA-A0D5-D23E49BC3D90}"/>
              </a:ext>
            </a:extLst>
          </p:cNvPr>
          <p:cNvSpPr/>
          <p:nvPr/>
        </p:nvSpPr>
        <p:spPr bwMode="auto">
          <a:xfrm>
            <a:off x="5379355" y="332028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5EE8DC0-863C-4B8E-A3FA-3B7C7B380F72}"/>
              </a:ext>
            </a:extLst>
          </p:cNvPr>
          <p:cNvSpPr/>
          <p:nvPr/>
        </p:nvSpPr>
        <p:spPr bwMode="auto">
          <a:xfrm>
            <a:off x="5360046" y="4415363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ABA4045A-B21A-480E-AF4D-08C856D3B7DC}"/>
              </a:ext>
            </a:extLst>
          </p:cNvPr>
          <p:cNvSpPr/>
          <p:nvPr/>
        </p:nvSpPr>
        <p:spPr bwMode="auto">
          <a:xfrm>
            <a:off x="5407236" y="3849609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C2420AF7-467F-4490-86AA-72DD548B85CC}"/>
              </a:ext>
            </a:extLst>
          </p:cNvPr>
          <p:cNvCxnSpPr>
            <a:cxnSpLocks/>
          </p:cNvCxnSpPr>
          <p:nvPr/>
        </p:nvCxnSpPr>
        <p:spPr>
          <a:xfrm>
            <a:off x="6321256" y="1198037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3BF079C-2C03-4FA2-9D6B-74D357BF6404}"/>
              </a:ext>
            </a:extLst>
          </p:cNvPr>
          <p:cNvCxnSpPr>
            <a:cxnSpLocks/>
          </p:cNvCxnSpPr>
          <p:nvPr/>
        </p:nvCxnSpPr>
        <p:spPr>
          <a:xfrm>
            <a:off x="6536689" y="1193563"/>
            <a:ext cx="0" cy="4931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71B20EF4-CA06-407F-AD15-7D86D06CE3EF}"/>
              </a:ext>
            </a:extLst>
          </p:cNvPr>
          <p:cNvCxnSpPr>
            <a:cxnSpLocks/>
          </p:cNvCxnSpPr>
          <p:nvPr/>
        </p:nvCxnSpPr>
        <p:spPr>
          <a:xfrm flipV="1">
            <a:off x="6321253" y="1426068"/>
            <a:ext cx="770966" cy="5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3E3D0F47-2759-470C-9CC6-4054DB7454B0}"/>
              </a:ext>
            </a:extLst>
          </p:cNvPr>
          <p:cNvCxnSpPr>
            <a:cxnSpLocks/>
          </p:cNvCxnSpPr>
          <p:nvPr/>
        </p:nvCxnSpPr>
        <p:spPr>
          <a:xfrm>
            <a:off x="6308088" y="1794301"/>
            <a:ext cx="675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E52B7A9C-2F1A-437E-A01B-C368805FDBE1}"/>
              </a:ext>
            </a:extLst>
          </p:cNvPr>
          <p:cNvCxnSpPr>
            <a:cxnSpLocks/>
          </p:cNvCxnSpPr>
          <p:nvPr/>
        </p:nvCxnSpPr>
        <p:spPr>
          <a:xfrm>
            <a:off x="6321253" y="5634532"/>
            <a:ext cx="7709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AD8559E6-039B-43C1-A7FC-1E63A40B5433}"/>
              </a:ext>
            </a:extLst>
          </p:cNvPr>
          <p:cNvCxnSpPr>
            <a:cxnSpLocks/>
          </p:cNvCxnSpPr>
          <p:nvPr/>
        </p:nvCxnSpPr>
        <p:spPr>
          <a:xfrm>
            <a:off x="6321254" y="6125069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3C1F0ABE-D827-4B34-AD91-CF1D6D173B41}"/>
              </a:ext>
            </a:extLst>
          </p:cNvPr>
          <p:cNvSpPr txBox="1"/>
          <p:nvPr/>
        </p:nvSpPr>
        <p:spPr>
          <a:xfrm>
            <a:off x="6761840" y="1234814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Status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4060540-0340-4CC4-B61D-95652D667647}"/>
              </a:ext>
            </a:extLst>
          </p:cNvPr>
          <p:cNvSpPr txBox="1"/>
          <p:nvPr/>
        </p:nvSpPr>
        <p:spPr>
          <a:xfrm>
            <a:off x="6682532" y="1597206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4190623-0431-46E0-8719-2ACCE94321DC}"/>
              </a:ext>
            </a:extLst>
          </p:cNvPr>
          <p:cNvSpPr txBox="1"/>
          <p:nvPr/>
        </p:nvSpPr>
        <p:spPr>
          <a:xfrm>
            <a:off x="6638668" y="5604294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navigation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3F23CEA-CAED-4A16-83C0-26F1F38B3A17}"/>
              </a:ext>
            </a:extLst>
          </p:cNvPr>
          <p:cNvSpPr txBox="1"/>
          <p:nvPr/>
        </p:nvSpPr>
        <p:spPr>
          <a:xfrm>
            <a:off x="6554125" y="3568180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37F98D5-DA8F-417B-93AC-8DCD221FDAFD}"/>
              </a:ext>
            </a:extLst>
          </p:cNvPr>
          <p:cNvSpPr/>
          <p:nvPr/>
        </p:nvSpPr>
        <p:spPr>
          <a:xfrm>
            <a:off x="192365" y="333375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1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BE1C5A3-EC80-4440-B8A9-E9F43E62A6DD}"/>
              </a:ext>
            </a:extLst>
          </p:cNvPr>
          <p:cNvSpPr/>
          <p:nvPr/>
        </p:nvSpPr>
        <p:spPr>
          <a:xfrm>
            <a:off x="232243" y="322730"/>
            <a:ext cx="16234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212719-7D52-4881-B9A6-368ED01F3535}"/>
              </a:ext>
            </a:extLst>
          </p:cNvPr>
          <p:cNvSpPr/>
          <p:nvPr/>
        </p:nvSpPr>
        <p:spPr>
          <a:xfrm>
            <a:off x="232242" y="1609414"/>
            <a:ext cx="4953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사용성</a:t>
            </a:r>
            <a:r>
              <a:rPr lang="en-US" altLang="ko-KR" sz="1000" b="1" kern="100" dirty="0">
                <a:solidFill>
                  <a:srgbClr val="46464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(Usability)</a:t>
            </a:r>
            <a:r>
              <a:rPr lang="ko-KR" altLang="en-US" sz="1000" b="1" kern="100" dirty="0">
                <a:solidFill>
                  <a:srgbClr val="46464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이란</a:t>
            </a:r>
            <a:r>
              <a:rPr lang="en-US" altLang="ko-KR" sz="1000" b="1" kern="100" dirty="0">
                <a:solidFill>
                  <a:srgbClr val="46464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</a:t>
            </a:r>
            <a:endParaRPr lang="ko-KR" altLang="ko-KR" sz="1000" b="1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  </a:t>
            </a:r>
            <a:r>
              <a:rPr lang="ko-KR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기능을 얼마나 사용하기 좋게 제공하는가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?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  </a:t>
            </a:r>
            <a:r>
              <a:rPr lang="ko-KR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사용자가 기능을 사용하기에 편리하게 제공되는가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940849-BD2F-44BD-A381-D865FC5B74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811" y="429274"/>
            <a:ext cx="3588681" cy="236027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86CBA8-75B0-4207-A388-7509E5100D26}"/>
              </a:ext>
            </a:extLst>
          </p:cNvPr>
          <p:cNvSpPr/>
          <p:nvPr/>
        </p:nvSpPr>
        <p:spPr>
          <a:xfrm>
            <a:off x="232242" y="2204545"/>
            <a:ext cx="4580967" cy="90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사용성 평가</a:t>
            </a: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(Usability Testing)</a:t>
            </a: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란</a:t>
            </a: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사용성에 특정한 </a:t>
            </a:r>
            <a:r>
              <a:rPr lang="ko-KR" altLang="en-US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과업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과 테스트환경이 결합된 것이다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이는 개발자가 우수한 사용성을 가진 제품을 설계할 수 있도록 돕는 것이 </a:t>
            </a: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목적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</a:pP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B8267E-BE09-4EC5-BD23-E5516E66BC63}"/>
              </a:ext>
            </a:extLst>
          </p:cNvPr>
          <p:cNvSpPr/>
          <p:nvPr/>
        </p:nvSpPr>
        <p:spPr>
          <a:xfrm>
            <a:off x="5052455" y="2795032"/>
            <a:ext cx="4661647" cy="2819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사용성 테스트시에</a:t>
            </a: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체크해야 할 다섯가지</a:t>
            </a:r>
            <a:endParaRPr lang="en-US" altLang="ko-KR" sz="1000" b="1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</a:t>
            </a: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학습 용이성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(Learnability) – 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indent="161290"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사용자가 처음으로 제품 또는 디자인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서비스를 접했을 때 기본적인 수행과제를 </a:t>
            </a:r>
          </a:p>
          <a:p>
            <a:pPr indent="161290"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얼마나 쉽게 해낼 수 있는가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</a:t>
            </a:r>
          </a:p>
          <a:p>
            <a:pPr indent="161290">
              <a:lnSpc>
                <a:spcPct val="107000"/>
              </a:lnSpc>
            </a:pP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효율성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(Efficiency) – 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indent="161290"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사용자가 한 번 학습하고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나면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과제를 얼마나 빨리 수행할 수 있는가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</a:t>
            </a:r>
          </a:p>
          <a:p>
            <a:pPr indent="161290">
              <a:lnSpc>
                <a:spcPct val="107000"/>
              </a:lnSpc>
            </a:pP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기억 용이성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(Memorability) – </a:t>
            </a:r>
          </a:p>
          <a:p>
            <a:pPr indent="161290"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사용자가 제품 또는 서비스를 일정 기간 이상 사용하지 않고 </a:t>
            </a:r>
            <a:endParaRPr lang="en-US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indent="161290"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다시 사용할 경우 얼마나 능숙하게 사용할 수 있는가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</a:t>
            </a:r>
          </a:p>
          <a:p>
            <a:pPr indent="107315">
              <a:lnSpc>
                <a:spcPct val="107000"/>
              </a:lnSpc>
            </a:pP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오류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(Errors) – 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indent="161290"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사용자가 겪는 오류는 얼마나 많은가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indent="161290"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 오류는 얼마나 심각한 수준인가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사용자는 이 오류를 얼마나 쉽게 복구할 수 있는가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07000"/>
              </a:lnSpc>
            </a:pP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</a:t>
            </a: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만족도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(Satisfaction) – 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indent="53975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제품 또는 디자인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서비스를 사용할 때 얼마나 만족스러운가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indent="53975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E4A9A-3D5C-41BF-A11B-329FCE9BA47B}"/>
              </a:ext>
            </a:extLst>
          </p:cNvPr>
          <p:cNvSpPr/>
          <p:nvPr/>
        </p:nvSpPr>
        <p:spPr>
          <a:xfrm>
            <a:off x="190081" y="3508899"/>
            <a:ext cx="4953000" cy="10742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</a:pP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</a:t>
            </a:r>
            <a:r>
              <a:rPr lang="ko-KR" altLang="en-US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성</a:t>
            </a: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테스트</a:t>
            </a: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(Usability test)</a:t>
            </a:r>
            <a:r>
              <a:rPr lang="ko-KR" altLang="en-US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란</a:t>
            </a: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ko-KR" altLang="en-US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사용자조사의 한 방법이다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 </a:t>
            </a:r>
          </a:p>
          <a:p>
            <a:pPr algn="just"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프로젝트 초기에 문제점을 발견하고 수정하는데 도움을 준다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사용자들의 니즈와 행동 패턴을 반영할 수 있다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</a:pP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이해관계자와 팀 구성원들을 설득할 수 있다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</a:t>
            </a:r>
          </a:p>
          <a:p>
            <a:pPr algn="just">
              <a:lnSpc>
                <a:spcPct val="107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오픈 전 프로토타입으로 사용자 반응을 예측 할 수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A97211-4742-4E46-94F1-C9D51AF77D7D}"/>
              </a:ext>
            </a:extLst>
          </p:cNvPr>
          <p:cNvSpPr/>
          <p:nvPr/>
        </p:nvSpPr>
        <p:spPr>
          <a:xfrm>
            <a:off x="5052455" y="5348064"/>
            <a:ext cx="476698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000" b="1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사용성 테스트의 활용 </a:t>
            </a:r>
            <a:r>
              <a:rPr lang="en-US" altLang="ko-KR" sz="1000" b="1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</a:p>
          <a:p>
            <a:pPr fontAlgn="base"/>
            <a:r>
              <a:rPr lang="ko-KR" altLang="en-US" sz="1000" b="1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설계 전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개선 기획안이 나오기 전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): 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서비스의 문제점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경쟁사의 비교 분석</a:t>
            </a:r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fontAlgn="base"/>
            <a:r>
              <a:rPr lang="ko-KR" altLang="en-US" sz="1000" b="1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정보 구조화 단계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카드 </a:t>
            </a:r>
            <a:r>
              <a:rPr lang="ko-KR" altLang="en-US" sz="1000" b="0" i="0" dirty="0" err="1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소팅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사용자가 생각하는 정보 구조 확인</a:t>
            </a:r>
          </a:p>
          <a:p>
            <a:pPr fontAlgn="base"/>
            <a:r>
              <a:rPr lang="ko-KR" altLang="en-US" sz="1000" b="1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초기 설계 단계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페이퍼 프로토타입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고민이 되는 부분이나 주요 </a:t>
            </a:r>
            <a:r>
              <a:rPr lang="ko-KR" altLang="en-US" sz="1000" b="0" i="0" dirty="0" err="1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테스크로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한정</a:t>
            </a:r>
          </a:p>
          <a:p>
            <a:pPr fontAlgn="base"/>
            <a:r>
              <a:rPr lang="ko-KR" altLang="en-US" sz="1000" b="1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오픈 직전 단계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마지막 검증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QA 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 지나쳤던 버그와 에러</a:t>
            </a:r>
          </a:p>
          <a:p>
            <a:pPr fontAlgn="base"/>
            <a:r>
              <a:rPr lang="ko-KR" altLang="en-US" sz="1000" b="1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오픈 후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오픈 후 사용에 대한 변화와 의견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개선에 따른 효과</a:t>
            </a:r>
            <a:r>
              <a:rPr lang="en-US" altLang="ko-KR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새로운 이슈나 특징 발견</a:t>
            </a:r>
          </a:p>
          <a:p>
            <a:pPr fontAlgn="base"/>
            <a:r>
              <a:rPr lang="ko-KR" altLang="en-US" sz="1000" b="0" i="0" dirty="0">
                <a:effectLst/>
                <a:latin typeface="HelveticaNeue"/>
              </a:rPr>
              <a:t>​ </a:t>
            </a:r>
            <a:endParaRPr lang="ko-KR" altLang="en-US" sz="1000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2B9136-3E18-4AE1-B2C1-63F1BA831464}"/>
              </a:ext>
            </a:extLst>
          </p:cNvPr>
          <p:cNvSpPr/>
          <p:nvPr/>
        </p:nvSpPr>
        <p:spPr>
          <a:xfrm>
            <a:off x="190081" y="4657839"/>
            <a:ext cx="4953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 시 유의 사항</a:t>
            </a:r>
          </a:p>
          <a:p>
            <a:pPr fontAlgn="base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테스트에 대해 충분히 설명하기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사용자가 친근감을 느끼게 해주기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사용자의 언어를 사용하기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과업 부여시 몰입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집중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 수 있도록 해주기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생각을 말로 표현하게끔 유도하기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왜 인지 지속적으로 질문하기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성급한 도움과 대답은 피하기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조사 범위에 초점을 맞추기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준비한 테스트를 모두 마친 경우 추가 질문이 있는지 확인하기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최상의 컨디션으로 테스트를 진행할 수 있도록 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D0ECD0-A1FF-4D79-8D52-8B3D5EE2FE9B}"/>
              </a:ext>
            </a:extLst>
          </p:cNvPr>
          <p:cNvSpPr/>
          <p:nvPr/>
        </p:nvSpPr>
        <p:spPr>
          <a:xfrm>
            <a:off x="210673" y="2727179"/>
            <a:ext cx="4953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</a:pP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사용성 평가에는 많은 </a:t>
            </a:r>
            <a:r>
              <a:rPr lang="ko-KR" altLang="en-US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테스트</a:t>
            </a:r>
            <a:r>
              <a:rPr lang="ko-KR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방법들이 있다</a:t>
            </a: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indent="107315" algn="just">
              <a:lnSpc>
                <a:spcPct val="107000"/>
              </a:lnSpc>
            </a:pP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“hallway” 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복도나 사무실 등 주변에 있는 아무나 붙잡고 물어보는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것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indent="107315" algn="just">
              <a:lnSpc>
                <a:spcPct val="107000"/>
              </a:lnSpc>
            </a:pP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“Eye-Tracking” 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사람이 주시하는 화면의 영역을 추적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indent="107315" algn="just">
              <a:lnSpc>
                <a:spcPct val="107000"/>
              </a:lnSpc>
            </a:pPr>
            <a:r>
              <a:rPr lang="en-US" altLang="ko-KR" sz="10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“Heatmap Tracking” 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사람들이 스크린 화면에서 클릭한 영역을 보여주는 것</a:t>
            </a:r>
            <a:r>
              <a:rPr lang="en-US" altLang="ko-KR" sz="1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936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Group 54">
            <a:extLst>
              <a:ext uri="{FF2B5EF4-FFF2-40B4-BE49-F238E27FC236}">
                <a16:creationId xmlns:a16="http://schemas.microsoft.com/office/drawing/2014/main" id="{D26288A9-6FB1-418D-AC22-BDBDD5E306E9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3435397"/>
              </p:ext>
            </p:extLst>
          </p:nvPr>
        </p:nvGraphicFramePr>
        <p:xfrm>
          <a:off x="7711898" y="1224139"/>
          <a:ext cx="1841061" cy="2480770"/>
        </p:xfrm>
        <a:graphic>
          <a:graphicData uri="http://schemas.openxmlformats.org/drawingml/2006/table">
            <a:tbl>
              <a:tblPr/>
              <a:tblGrid>
                <a:gridCol w="23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44">
                <a:tc gridSpan="2"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메뉴의 이름이다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영양 정보를 확인 할 수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있는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Dialogs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뜬다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기존사이드 소스를 다른 사이드 소스로 변경 할 수 있는 화면으로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사이드 소스 메뉴들은 이미지없이 텍스트이며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Dividers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 나뉜다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91"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1101725" eaLnBrk="0" hangingPunct="0">
                        <a:spcBef>
                          <a:spcPct val="20000"/>
                        </a:spcBef>
                        <a:defRPr kumimoji="1" sz="33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1pPr>
                      <a:lvl2pPr marL="742950" indent="-285750" defTabSz="1101725" eaLnBrk="0" hangingPunct="0">
                        <a:spcBef>
                          <a:spcPct val="20000"/>
                        </a:spcBef>
                        <a:defRPr kumimoji="1" sz="29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2pPr>
                      <a:lvl3pPr marL="1143000" indent="-228600" defTabSz="1101725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3pPr>
                      <a:lvl4pPr marL="16002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4pPr>
                      <a:lvl5pPr marL="2057400" indent="-228600" defTabSz="1101725" eaLnBrk="0" hangingPunct="0">
                        <a:spcBef>
                          <a:spcPct val="20000"/>
                        </a:spcBef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5pPr>
                      <a:lvl6pPr marL="25146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6pPr>
                      <a:lvl7pPr marL="29718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7pPr>
                      <a:lvl8pPr marL="34290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8pPr>
                      <a:lvl9pPr marL="3886200" indent="-228600" defTabSz="110172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>
                          <a:solidFill>
                            <a:schemeClr val="tx1"/>
                          </a:solidFill>
                          <a:latin typeface="Arial" charset="0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탭 시 기존사이드 소스를 다른 사이드 소스로 변경 할 수 있는 화면으로 이동한다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1101725" rtl="0" eaLnBrk="0" fontAlgn="base" latinLnBrk="1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사이드 소스 메뉴들은 이미지없이 텍스트이며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Dividers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 나뉜다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42929" marR="42929" marT="42846" marB="42846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3" name="Group 133">
            <a:extLst>
              <a:ext uri="{FF2B5EF4-FFF2-40B4-BE49-F238E27FC236}">
                <a16:creationId xmlns:a16="http://schemas.microsoft.com/office/drawing/2014/main" id="{2135C221-BBFB-4250-978C-8C2E16CB1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650390"/>
              </p:ext>
            </p:extLst>
          </p:nvPr>
        </p:nvGraphicFramePr>
        <p:xfrm>
          <a:off x="2395125" y="-3059"/>
          <a:ext cx="7510875" cy="726214"/>
        </p:xfrm>
        <a:graphic>
          <a:graphicData uri="http://schemas.openxmlformats.org/drawingml/2006/table">
            <a:tbl>
              <a:tblPr/>
              <a:tblGrid>
                <a:gridCol w="736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1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 애플리케이션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테스트를 통한</a:t>
                      </a:r>
                      <a:b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 접근성</a:t>
                      </a:r>
                      <a:r>
                        <a:rPr lang="en-US" altLang="ko-KR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 향상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7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개선안 보고서</a:t>
                      </a:r>
                      <a:endParaRPr lang="ko-KR" altLang="en-US" sz="700" dirty="0"/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소속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Ver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페이지설명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맥너겟 </a:t>
                      </a:r>
                      <a:r>
                        <a:rPr lang="en-US" altLang="ko-KR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조각 화면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2020-06-02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디지털미디어디자인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정재희</a:t>
                      </a: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6031" marR="66031" marT="45981" marB="4598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C412D201-6601-4430-A2FF-60623D660D91}"/>
              </a:ext>
            </a:extLst>
          </p:cNvPr>
          <p:cNvSpPr/>
          <p:nvPr/>
        </p:nvSpPr>
        <p:spPr>
          <a:xfrm>
            <a:off x="3689259" y="1219562"/>
            <a:ext cx="2328985" cy="4931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9CC737C-7F05-486B-8CD6-71D9073FC4CC}"/>
              </a:ext>
            </a:extLst>
          </p:cNvPr>
          <p:cNvCxnSpPr>
            <a:cxnSpLocks/>
          </p:cNvCxnSpPr>
          <p:nvPr/>
        </p:nvCxnSpPr>
        <p:spPr>
          <a:xfrm>
            <a:off x="3689258" y="1456887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43822FD-A1D0-481D-9D04-16FD5C83808E}"/>
              </a:ext>
            </a:extLst>
          </p:cNvPr>
          <p:cNvCxnSpPr>
            <a:cxnSpLocks/>
          </p:cNvCxnSpPr>
          <p:nvPr/>
        </p:nvCxnSpPr>
        <p:spPr>
          <a:xfrm>
            <a:off x="3677535" y="1820301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866ADB6-47E8-408E-96B1-8C89DEBB79CD}"/>
              </a:ext>
            </a:extLst>
          </p:cNvPr>
          <p:cNvCxnSpPr>
            <a:cxnSpLocks/>
          </p:cNvCxnSpPr>
          <p:nvPr/>
        </p:nvCxnSpPr>
        <p:spPr>
          <a:xfrm>
            <a:off x="3677535" y="5663521"/>
            <a:ext cx="2327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87F469F-2933-4EA7-9819-A413D831B2DA}"/>
              </a:ext>
            </a:extLst>
          </p:cNvPr>
          <p:cNvCxnSpPr>
            <a:cxnSpLocks/>
          </p:cNvCxnSpPr>
          <p:nvPr/>
        </p:nvCxnSpPr>
        <p:spPr>
          <a:xfrm>
            <a:off x="4139288" y="5663522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DAD503-7E5C-4F9D-8894-C089B68CE7BA}"/>
              </a:ext>
            </a:extLst>
          </p:cNvPr>
          <p:cNvCxnSpPr>
            <a:cxnSpLocks/>
          </p:cNvCxnSpPr>
          <p:nvPr/>
        </p:nvCxnSpPr>
        <p:spPr>
          <a:xfrm>
            <a:off x="4611388" y="5663521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B1CC65F5-BA64-43D1-9D53-C7846328ADCE}"/>
              </a:ext>
            </a:extLst>
          </p:cNvPr>
          <p:cNvCxnSpPr>
            <a:cxnSpLocks/>
          </p:cNvCxnSpPr>
          <p:nvPr/>
        </p:nvCxnSpPr>
        <p:spPr>
          <a:xfrm>
            <a:off x="5065411" y="5663522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96C7BA4-2CB9-4D8A-A770-3D2614156772}"/>
              </a:ext>
            </a:extLst>
          </p:cNvPr>
          <p:cNvCxnSpPr>
            <a:cxnSpLocks/>
          </p:cNvCxnSpPr>
          <p:nvPr/>
        </p:nvCxnSpPr>
        <p:spPr>
          <a:xfrm>
            <a:off x="5546056" y="5666973"/>
            <a:ext cx="0" cy="487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8B9DB13-61E6-40B3-AAAD-638CBCD4AFC7}"/>
              </a:ext>
            </a:extLst>
          </p:cNvPr>
          <p:cNvSpPr txBox="1"/>
          <p:nvPr/>
        </p:nvSpPr>
        <p:spPr>
          <a:xfrm>
            <a:off x="4580128" y="1205848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48C6A9-8AD7-4199-90C4-34404E890D28}"/>
              </a:ext>
            </a:extLst>
          </p:cNvPr>
          <p:cNvSpPr txBox="1"/>
          <p:nvPr/>
        </p:nvSpPr>
        <p:spPr>
          <a:xfrm>
            <a:off x="3707803" y="1515484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9F4D7C-4241-4A43-8FA2-358E020B5ED8}"/>
              </a:ext>
            </a:extLst>
          </p:cNvPr>
          <p:cNvSpPr txBox="1"/>
          <p:nvPr/>
        </p:nvSpPr>
        <p:spPr>
          <a:xfrm>
            <a:off x="5317978" y="1483342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9830A5-6B92-484E-990F-74FFBC616BF9}"/>
              </a:ext>
            </a:extLst>
          </p:cNvPr>
          <p:cNvSpPr txBox="1"/>
          <p:nvPr/>
        </p:nvSpPr>
        <p:spPr>
          <a:xfrm>
            <a:off x="3794358" y="5799573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E9A658-F3B7-48EC-AAFF-F9A92378EC46}"/>
              </a:ext>
            </a:extLst>
          </p:cNvPr>
          <p:cNvSpPr txBox="1"/>
          <p:nvPr/>
        </p:nvSpPr>
        <p:spPr>
          <a:xfrm>
            <a:off x="4188177" y="5738018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656A3A-6610-48F7-AB8B-BD44C368DE1D}"/>
              </a:ext>
            </a:extLst>
          </p:cNvPr>
          <p:cNvSpPr txBox="1"/>
          <p:nvPr/>
        </p:nvSpPr>
        <p:spPr>
          <a:xfrm>
            <a:off x="4669544" y="5799571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507A3-86D9-45B9-A5C6-E1E4AA2334EC}"/>
              </a:ext>
            </a:extLst>
          </p:cNvPr>
          <p:cNvSpPr txBox="1"/>
          <p:nvPr/>
        </p:nvSpPr>
        <p:spPr>
          <a:xfrm>
            <a:off x="5118123" y="5740609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042290-79CF-4A51-9351-F984BB33024E}"/>
              </a:ext>
            </a:extLst>
          </p:cNvPr>
          <p:cNvSpPr txBox="1"/>
          <p:nvPr/>
        </p:nvSpPr>
        <p:spPr>
          <a:xfrm>
            <a:off x="5541334" y="5799571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더보기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3FB7746-D4C1-4EC1-A929-F4F3C12E7280}"/>
              </a:ext>
            </a:extLst>
          </p:cNvPr>
          <p:cNvSpPr/>
          <p:nvPr/>
        </p:nvSpPr>
        <p:spPr>
          <a:xfrm>
            <a:off x="5867270" y="1523299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21C9D72-56CC-45F4-9226-6E3690B4CF1E}"/>
              </a:ext>
            </a:extLst>
          </p:cNvPr>
          <p:cNvSpPr/>
          <p:nvPr/>
        </p:nvSpPr>
        <p:spPr>
          <a:xfrm>
            <a:off x="5867270" y="1613496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0A4CE448-3110-478C-BE0D-0E1538900694}"/>
              </a:ext>
            </a:extLst>
          </p:cNvPr>
          <p:cNvSpPr/>
          <p:nvPr/>
        </p:nvSpPr>
        <p:spPr>
          <a:xfrm>
            <a:off x="5863365" y="1708344"/>
            <a:ext cx="47468" cy="47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D34CB49-A9A8-4665-9430-9FF18C2A6B0A}"/>
              </a:ext>
            </a:extLst>
          </p:cNvPr>
          <p:cNvSpPr/>
          <p:nvPr/>
        </p:nvSpPr>
        <p:spPr>
          <a:xfrm>
            <a:off x="3794359" y="1933348"/>
            <a:ext cx="2116471" cy="16620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089A760C-F5A1-45A9-932E-F93DA7FD0DA3}"/>
              </a:ext>
            </a:extLst>
          </p:cNvPr>
          <p:cNvCxnSpPr>
            <a:cxnSpLocks/>
          </p:cNvCxnSpPr>
          <p:nvPr/>
        </p:nvCxnSpPr>
        <p:spPr>
          <a:xfrm>
            <a:off x="3794359" y="3258372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78A4BB-1B7A-4746-BFCE-EE4C444B7978}"/>
              </a:ext>
            </a:extLst>
          </p:cNvPr>
          <p:cNvSpPr/>
          <p:nvPr/>
        </p:nvSpPr>
        <p:spPr>
          <a:xfrm>
            <a:off x="4318813" y="2198534"/>
            <a:ext cx="1078308" cy="737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FC615AC9-3AD5-4C12-B827-9B2CF59BBD58}"/>
              </a:ext>
            </a:extLst>
          </p:cNvPr>
          <p:cNvCxnSpPr>
            <a:cxnSpLocks/>
          </p:cNvCxnSpPr>
          <p:nvPr/>
        </p:nvCxnSpPr>
        <p:spPr>
          <a:xfrm>
            <a:off x="4302910" y="2200085"/>
            <a:ext cx="1058350" cy="724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9CA3932A-DCD2-45FB-9A02-C2763CEF41D4}"/>
              </a:ext>
            </a:extLst>
          </p:cNvPr>
          <p:cNvSpPr txBox="1"/>
          <p:nvPr/>
        </p:nvSpPr>
        <p:spPr>
          <a:xfrm>
            <a:off x="4611487" y="2966599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칼로리 확인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0BCD7E-EBEC-4672-9B98-F11235416727}"/>
              </a:ext>
            </a:extLst>
          </p:cNvPr>
          <p:cNvSpPr/>
          <p:nvPr/>
        </p:nvSpPr>
        <p:spPr>
          <a:xfrm>
            <a:off x="4665052" y="2970331"/>
            <a:ext cx="441267" cy="239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A6EE2F-DCE2-4952-9426-1A7A68A7D7C3}"/>
              </a:ext>
            </a:extLst>
          </p:cNvPr>
          <p:cNvSpPr txBox="1"/>
          <p:nvPr/>
        </p:nvSpPr>
        <p:spPr>
          <a:xfrm>
            <a:off x="4094769" y="2973959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알레르기정보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A19C629-707F-40A9-A6F9-0F5CF0FC1B07}"/>
              </a:ext>
            </a:extLst>
          </p:cNvPr>
          <p:cNvSpPr/>
          <p:nvPr/>
        </p:nvSpPr>
        <p:spPr>
          <a:xfrm>
            <a:off x="4192354" y="2977691"/>
            <a:ext cx="441267" cy="239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5FC54A0-0A12-4BF8-AEB7-E3AFCCFEFD7D}"/>
              </a:ext>
            </a:extLst>
          </p:cNvPr>
          <p:cNvSpPr/>
          <p:nvPr/>
        </p:nvSpPr>
        <p:spPr>
          <a:xfrm>
            <a:off x="3794359" y="3933041"/>
            <a:ext cx="2116471" cy="116853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486F2EE-E319-4C37-9E75-D82C74DC96D7}"/>
              </a:ext>
            </a:extLst>
          </p:cNvPr>
          <p:cNvSpPr txBox="1"/>
          <p:nvPr/>
        </p:nvSpPr>
        <p:spPr>
          <a:xfrm>
            <a:off x="3715178" y="3732680"/>
            <a:ext cx="550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 구성</a:t>
            </a: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DF7562CD-091B-4A41-B7AC-A90059C37FEB}"/>
              </a:ext>
            </a:extLst>
          </p:cNvPr>
          <p:cNvCxnSpPr>
            <a:cxnSpLocks/>
          </p:cNvCxnSpPr>
          <p:nvPr/>
        </p:nvCxnSpPr>
        <p:spPr>
          <a:xfrm>
            <a:off x="3792426" y="4094585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2F5B4C6-FF6F-4AF2-8C4D-1136322E1104}"/>
              </a:ext>
            </a:extLst>
          </p:cNvPr>
          <p:cNvSpPr txBox="1"/>
          <p:nvPr/>
        </p:nvSpPr>
        <p:spPr>
          <a:xfrm>
            <a:off x="3842616" y="3916718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FA4AD081-BC1F-4D3F-A28D-FEBF7EB711BC}"/>
              </a:ext>
            </a:extLst>
          </p:cNvPr>
          <p:cNvCxnSpPr>
            <a:cxnSpLocks/>
          </p:cNvCxnSpPr>
          <p:nvPr/>
        </p:nvCxnSpPr>
        <p:spPr>
          <a:xfrm>
            <a:off x="3792426" y="4567170"/>
            <a:ext cx="21164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F7456933-D5BE-4835-AF09-45292F7613B2}"/>
              </a:ext>
            </a:extLst>
          </p:cNvPr>
          <p:cNvSpPr/>
          <p:nvPr/>
        </p:nvSpPr>
        <p:spPr>
          <a:xfrm>
            <a:off x="3887880" y="3330938"/>
            <a:ext cx="781665" cy="2083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A8FB3A21-1397-4B02-BB87-AF9E99722685}"/>
              </a:ext>
            </a:extLst>
          </p:cNvPr>
          <p:cNvSpPr/>
          <p:nvPr/>
        </p:nvSpPr>
        <p:spPr>
          <a:xfrm>
            <a:off x="4774872" y="3332381"/>
            <a:ext cx="662887" cy="2068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023A49D-3C16-44FE-B404-5851253F3767}"/>
              </a:ext>
            </a:extLst>
          </p:cNvPr>
          <p:cNvSpPr txBox="1"/>
          <p:nvPr/>
        </p:nvSpPr>
        <p:spPr>
          <a:xfrm>
            <a:off x="4747929" y="3348692"/>
            <a:ext cx="7104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FFB7B9A-13C1-4C23-A374-6F3547793C5E}"/>
              </a:ext>
            </a:extLst>
          </p:cNvPr>
          <p:cNvSpPr txBox="1"/>
          <p:nvPr/>
        </p:nvSpPr>
        <p:spPr>
          <a:xfrm>
            <a:off x="4161023" y="3338000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ACE9DB8-30D5-465C-992E-C889F46AEC58}"/>
              </a:ext>
            </a:extLst>
          </p:cNvPr>
          <p:cNvSpPr txBox="1"/>
          <p:nvPr/>
        </p:nvSpPr>
        <p:spPr>
          <a:xfrm flipH="1" flipV="1">
            <a:off x="3842616" y="3307621"/>
            <a:ext cx="34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2AA4EE9-FE88-40E7-9EF6-59960D5424F2}"/>
              </a:ext>
            </a:extLst>
          </p:cNvPr>
          <p:cNvSpPr txBox="1"/>
          <p:nvPr/>
        </p:nvSpPr>
        <p:spPr>
          <a:xfrm flipH="1" flipV="1">
            <a:off x="4390794" y="3310609"/>
            <a:ext cx="34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99466800-C932-435F-8881-0406AA8CE61F}"/>
              </a:ext>
            </a:extLst>
          </p:cNvPr>
          <p:cNvCxnSpPr>
            <a:cxnSpLocks/>
          </p:cNvCxnSpPr>
          <p:nvPr/>
        </p:nvCxnSpPr>
        <p:spPr>
          <a:xfrm>
            <a:off x="4127479" y="3342778"/>
            <a:ext cx="0" cy="19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F804A4A-57D3-467F-B344-11B681F2D796}"/>
              </a:ext>
            </a:extLst>
          </p:cNvPr>
          <p:cNvCxnSpPr>
            <a:cxnSpLocks/>
          </p:cNvCxnSpPr>
          <p:nvPr/>
        </p:nvCxnSpPr>
        <p:spPr>
          <a:xfrm>
            <a:off x="4438902" y="3336147"/>
            <a:ext cx="0" cy="19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8CA599A-CA58-45AD-843B-F0A00DD07F2E}"/>
              </a:ext>
            </a:extLst>
          </p:cNvPr>
          <p:cNvSpPr/>
          <p:nvPr/>
        </p:nvSpPr>
        <p:spPr>
          <a:xfrm>
            <a:off x="5482139" y="4246536"/>
            <a:ext cx="334603" cy="1925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73BB76A-0D37-45DC-ACF4-92AECCBF38B8}"/>
              </a:ext>
            </a:extLst>
          </p:cNvPr>
          <p:cNvSpPr txBox="1"/>
          <p:nvPr/>
        </p:nvSpPr>
        <p:spPr>
          <a:xfrm>
            <a:off x="5484648" y="4254896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C0379FB2-85CD-4EE9-A56F-B11AF82592D9}"/>
              </a:ext>
            </a:extLst>
          </p:cNvPr>
          <p:cNvSpPr/>
          <p:nvPr/>
        </p:nvSpPr>
        <p:spPr>
          <a:xfrm>
            <a:off x="5479629" y="4735054"/>
            <a:ext cx="334603" cy="1925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0C0F6B8-62C3-4F44-B0AA-4BE93AC2312D}"/>
              </a:ext>
            </a:extLst>
          </p:cNvPr>
          <p:cNvSpPr txBox="1"/>
          <p:nvPr/>
        </p:nvSpPr>
        <p:spPr>
          <a:xfrm>
            <a:off x="5482138" y="4743414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3B4F019-C622-48A8-B648-4DDFD99E3828}"/>
              </a:ext>
            </a:extLst>
          </p:cNvPr>
          <p:cNvSpPr txBox="1"/>
          <p:nvPr/>
        </p:nvSpPr>
        <p:spPr>
          <a:xfrm>
            <a:off x="4250443" y="4176383"/>
            <a:ext cx="1040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스위트 앤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사워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소스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44EC5F2-20A1-4EB8-B201-6BDAC04988E2}"/>
              </a:ext>
            </a:extLst>
          </p:cNvPr>
          <p:cNvSpPr/>
          <p:nvPr/>
        </p:nvSpPr>
        <p:spPr>
          <a:xfrm>
            <a:off x="5383456" y="1514917"/>
            <a:ext cx="3935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B7446BC-37A6-472E-83CA-6DCDC48E1FD7}"/>
              </a:ext>
            </a:extLst>
          </p:cNvPr>
          <p:cNvSpPr txBox="1"/>
          <p:nvPr/>
        </p:nvSpPr>
        <p:spPr>
          <a:xfrm>
            <a:off x="4285176" y="4686764"/>
            <a:ext cx="1040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스위트 앤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사워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소스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70F20D9-B54C-4DC8-B261-66D4B4C159EB}"/>
              </a:ext>
            </a:extLst>
          </p:cNvPr>
          <p:cNvSpPr txBox="1"/>
          <p:nvPr/>
        </p:nvSpPr>
        <p:spPr>
          <a:xfrm>
            <a:off x="3768912" y="1937128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맥너겟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9F9A059-9719-4C4E-B089-A17AA4B4BF10}"/>
              </a:ext>
            </a:extLst>
          </p:cNvPr>
          <p:cNvSpPr/>
          <p:nvPr/>
        </p:nvSpPr>
        <p:spPr>
          <a:xfrm>
            <a:off x="3881571" y="4174755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7BAF33B3-BE40-4473-9957-3432D1246497}"/>
              </a:ext>
            </a:extLst>
          </p:cNvPr>
          <p:cNvCxnSpPr>
            <a:cxnSpLocks/>
          </p:cNvCxnSpPr>
          <p:nvPr/>
        </p:nvCxnSpPr>
        <p:spPr>
          <a:xfrm>
            <a:off x="3889421" y="4174755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860C761-48BF-42FE-A392-CB178A3E98DE}"/>
              </a:ext>
            </a:extLst>
          </p:cNvPr>
          <p:cNvSpPr/>
          <p:nvPr/>
        </p:nvSpPr>
        <p:spPr>
          <a:xfrm>
            <a:off x="3877589" y="4678716"/>
            <a:ext cx="341075" cy="325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BCF1B591-D6E0-4E13-9120-4835726E73ED}"/>
              </a:ext>
            </a:extLst>
          </p:cNvPr>
          <p:cNvCxnSpPr>
            <a:cxnSpLocks/>
          </p:cNvCxnSpPr>
          <p:nvPr/>
        </p:nvCxnSpPr>
        <p:spPr>
          <a:xfrm>
            <a:off x="3885439" y="4678716"/>
            <a:ext cx="333224" cy="32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4B7D57C-2194-4172-9052-3790CA9966D3}"/>
              </a:ext>
            </a:extLst>
          </p:cNvPr>
          <p:cNvSpPr txBox="1"/>
          <p:nvPr/>
        </p:nvSpPr>
        <p:spPr>
          <a:xfrm>
            <a:off x="5447328" y="3061217"/>
            <a:ext cx="4924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479 Kcal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BE577AD-6BA4-410C-B893-EBA51E8EA213}"/>
              </a:ext>
            </a:extLst>
          </p:cNvPr>
          <p:cNvSpPr txBox="1"/>
          <p:nvPr/>
        </p:nvSpPr>
        <p:spPr>
          <a:xfrm>
            <a:off x="3834801" y="2958855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영양</a:t>
            </a:r>
            <a:endParaRPr lang="en-US" altLang="ko-KR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4FA8D31-E72D-4664-90ED-9E98DC22DA5E}"/>
              </a:ext>
            </a:extLst>
          </p:cNvPr>
          <p:cNvSpPr/>
          <p:nvPr/>
        </p:nvSpPr>
        <p:spPr>
          <a:xfrm>
            <a:off x="3871476" y="2983895"/>
            <a:ext cx="253046" cy="236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49756245-A32C-4C19-91AB-5515A0B1109E}"/>
              </a:ext>
            </a:extLst>
          </p:cNvPr>
          <p:cNvSpPr/>
          <p:nvPr/>
        </p:nvSpPr>
        <p:spPr bwMode="auto">
          <a:xfrm>
            <a:off x="3671877" y="1954276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1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44C2621F-66A7-4377-9395-1842AE111E00}"/>
              </a:ext>
            </a:extLst>
          </p:cNvPr>
          <p:cNvSpPr/>
          <p:nvPr/>
        </p:nvSpPr>
        <p:spPr bwMode="auto">
          <a:xfrm>
            <a:off x="5749362" y="427710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3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A3093EC8-DEF1-4AC4-8368-59E030AB95D1}"/>
              </a:ext>
            </a:extLst>
          </p:cNvPr>
          <p:cNvSpPr/>
          <p:nvPr/>
        </p:nvSpPr>
        <p:spPr bwMode="auto">
          <a:xfrm>
            <a:off x="3723730" y="2986858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2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48EA9D4-1128-42C6-91DD-CBC00BD0BCC3}"/>
              </a:ext>
            </a:extLst>
          </p:cNvPr>
          <p:cNvSpPr/>
          <p:nvPr/>
        </p:nvSpPr>
        <p:spPr bwMode="auto">
          <a:xfrm>
            <a:off x="5730510" y="4781202"/>
            <a:ext cx="188171" cy="18817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06997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atin typeface="+mn-ea"/>
              </a:rPr>
              <a:t>4</a:t>
            </a:r>
            <a:endParaRPr kumimoji="1" lang="ko-KR" altLang="en-US" sz="900" b="1" dirty="0">
              <a:latin typeface="+mn-ea"/>
            </a:endParaRPr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C8E3DF5B-7283-49C7-9658-4749A0BD0007}"/>
              </a:ext>
            </a:extLst>
          </p:cNvPr>
          <p:cNvCxnSpPr>
            <a:cxnSpLocks/>
          </p:cNvCxnSpPr>
          <p:nvPr/>
        </p:nvCxnSpPr>
        <p:spPr>
          <a:xfrm>
            <a:off x="6101045" y="1224037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F1E55968-2F66-44E2-B059-BF8AC477FEF3}"/>
              </a:ext>
            </a:extLst>
          </p:cNvPr>
          <p:cNvCxnSpPr>
            <a:cxnSpLocks/>
          </p:cNvCxnSpPr>
          <p:nvPr/>
        </p:nvCxnSpPr>
        <p:spPr>
          <a:xfrm>
            <a:off x="6316478" y="1219563"/>
            <a:ext cx="0" cy="4931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2825671F-86D4-4D68-B725-946713D99268}"/>
              </a:ext>
            </a:extLst>
          </p:cNvPr>
          <p:cNvCxnSpPr>
            <a:cxnSpLocks/>
          </p:cNvCxnSpPr>
          <p:nvPr/>
        </p:nvCxnSpPr>
        <p:spPr>
          <a:xfrm flipV="1">
            <a:off x="6101042" y="1452068"/>
            <a:ext cx="770966" cy="5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8463B088-98C3-4ADB-9AF6-BFDA738B5021}"/>
              </a:ext>
            </a:extLst>
          </p:cNvPr>
          <p:cNvCxnSpPr>
            <a:cxnSpLocks/>
          </p:cNvCxnSpPr>
          <p:nvPr/>
        </p:nvCxnSpPr>
        <p:spPr>
          <a:xfrm>
            <a:off x="6087877" y="1820301"/>
            <a:ext cx="675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B61E422F-40C6-41C0-8DDC-0E46B72C8A63}"/>
              </a:ext>
            </a:extLst>
          </p:cNvPr>
          <p:cNvCxnSpPr>
            <a:cxnSpLocks/>
          </p:cNvCxnSpPr>
          <p:nvPr/>
        </p:nvCxnSpPr>
        <p:spPr>
          <a:xfrm>
            <a:off x="6101042" y="5660532"/>
            <a:ext cx="7709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55EB239C-FA14-45CD-9386-AB55E9107C60}"/>
              </a:ext>
            </a:extLst>
          </p:cNvPr>
          <p:cNvCxnSpPr>
            <a:cxnSpLocks/>
          </p:cNvCxnSpPr>
          <p:nvPr/>
        </p:nvCxnSpPr>
        <p:spPr>
          <a:xfrm>
            <a:off x="6101043" y="6151069"/>
            <a:ext cx="439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B65D2DCB-F152-48CB-9230-84A2A0ED3B67}"/>
              </a:ext>
            </a:extLst>
          </p:cNvPr>
          <p:cNvSpPr txBox="1"/>
          <p:nvPr/>
        </p:nvSpPr>
        <p:spPr>
          <a:xfrm>
            <a:off x="6541629" y="1260814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Status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370038A-1ADD-4E20-BB51-59F73573D56A}"/>
              </a:ext>
            </a:extLst>
          </p:cNvPr>
          <p:cNvSpPr txBox="1"/>
          <p:nvPr/>
        </p:nvSpPr>
        <p:spPr>
          <a:xfrm>
            <a:off x="6462321" y="1623206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 bar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9426FE-B97E-47E8-8649-39DB091D74A1}"/>
              </a:ext>
            </a:extLst>
          </p:cNvPr>
          <p:cNvSpPr txBox="1"/>
          <p:nvPr/>
        </p:nvSpPr>
        <p:spPr>
          <a:xfrm>
            <a:off x="6418457" y="5630294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Bottom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navigation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AAFC910-598F-4E8F-AEE6-C0E2133FABCC}"/>
              </a:ext>
            </a:extLst>
          </p:cNvPr>
          <p:cNvSpPr txBox="1"/>
          <p:nvPr/>
        </p:nvSpPr>
        <p:spPr>
          <a:xfrm>
            <a:off x="6333914" y="3594180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CA51E38-E9FD-4CE1-A8BD-285A8D896E34}"/>
              </a:ext>
            </a:extLst>
          </p:cNvPr>
          <p:cNvSpPr/>
          <p:nvPr/>
        </p:nvSpPr>
        <p:spPr>
          <a:xfrm>
            <a:off x="192365" y="333375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60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7E4B40-6217-4290-A967-DB62F606A085}"/>
              </a:ext>
            </a:extLst>
          </p:cNvPr>
          <p:cNvSpPr/>
          <p:nvPr/>
        </p:nvSpPr>
        <p:spPr>
          <a:xfrm>
            <a:off x="192365" y="333375"/>
            <a:ext cx="2416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개선안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페이퍼 프로토타입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5-2.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 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5-4.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스토리보드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C45082-8B89-4719-A5D3-83B4CB894A81}"/>
              </a:ext>
            </a:extLst>
          </p:cNvPr>
          <p:cNvSpPr/>
          <p:nvPr/>
        </p:nvSpPr>
        <p:spPr>
          <a:xfrm>
            <a:off x="2411970" y="5983507"/>
            <a:ext cx="80480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https://www.figma.com/file/3RvYBS8hnRo5zpzVd8pe2t/Untitled?node-id=0%3A1</a:t>
            </a:r>
            <a:endParaRPr lang="ko-KR" altLang="en-US" sz="1000" b="1" u="sng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1B43E1-DE21-4C8B-BA7D-031CE369A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61" t="16938" r="16200" b="18386"/>
          <a:stretch/>
        </p:blipFill>
        <p:spPr>
          <a:xfrm>
            <a:off x="2167433" y="1096088"/>
            <a:ext cx="5571133" cy="466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43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9E8A393-C978-4A1E-B63D-EC8F456C2AFE}"/>
              </a:ext>
            </a:extLst>
          </p:cNvPr>
          <p:cNvSpPr/>
          <p:nvPr/>
        </p:nvSpPr>
        <p:spPr>
          <a:xfrm>
            <a:off x="2476500" y="3228945"/>
            <a:ext cx="4953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766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맥도날드 공식 앱을 바탕으로 한일 모바일 문화 비교 – App Ape Lab ...">
            <a:extLst>
              <a:ext uri="{FF2B5EF4-FFF2-40B4-BE49-F238E27FC236}">
                <a16:creationId xmlns:a16="http://schemas.microsoft.com/office/drawing/2014/main" id="{8B7E69A6-B3B7-44ED-9061-3B7A2456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88" y="1982643"/>
            <a:ext cx="2869566" cy="25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부제목 2">
            <a:extLst>
              <a:ext uri="{FF2B5EF4-FFF2-40B4-BE49-F238E27FC236}">
                <a16:creationId xmlns:a16="http://schemas.microsoft.com/office/drawing/2014/main" id="{4B2E987E-E512-4B00-9A98-79FA6669B98D}"/>
              </a:ext>
            </a:extLst>
          </p:cNvPr>
          <p:cNvSpPr txBox="1">
            <a:spLocks/>
          </p:cNvSpPr>
          <p:nvPr/>
        </p:nvSpPr>
        <p:spPr>
          <a:xfrm>
            <a:off x="2906863" y="4745434"/>
            <a:ext cx="4306599" cy="49004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테스트를 진행하기 위해 주 사용자를 분석해본 결과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>
              <a:spcBef>
                <a:spcPts val="600"/>
              </a:spcBef>
              <a:buNone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 애플리케이션의 주 사용자는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20~30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남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여로 알 수 있었다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509B44-6E29-4EE1-AAB4-29913D3DE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0" t="11705" r="17217" b="12514"/>
          <a:stretch/>
        </p:blipFill>
        <p:spPr>
          <a:xfrm>
            <a:off x="4350178" y="1992434"/>
            <a:ext cx="4008246" cy="243968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EB7C74-FD21-4DE1-8997-D18C43CEEFE5}"/>
              </a:ext>
            </a:extLst>
          </p:cNvPr>
          <p:cNvSpPr/>
          <p:nvPr/>
        </p:nvSpPr>
        <p:spPr>
          <a:xfrm>
            <a:off x="2783973" y="2267666"/>
            <a:ext cx="1309773" cy="1855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9BB182-0D8D-4791-A27F-A7E8684580FE}"/>
              </a:ext>
            </a:extLst>
          </p:cNvPr>
          <p:cNvSpPr/>
          <p:nvPr/>
        </p:nvSpPr>
        <p:spPr>
          <a:xfrm>
            <a:off x="230421" y="333375"/>
            <a:ext cx="24885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chemeClr val="tx2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7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3B3AAF8-7A00-48B8-A4EF-1CAF24E4739F}"/>
              </a:ext>
            </a:extLst>
          </p:cNvPr>
          <p:cNvSpPr txBox="1"/>
          <p:nvPr/>
        </p:nvSpPr>
        <p:spPr>
          <a:xfrm>
            <a:off x="6745212" y="4452661"/>
            <a:ext cx="2802370" cy="806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88"/>
              </a:spcBef>
            </a:pPr>
            <a:r>
              <a:rPr lang="ko-KR" altLang="en-US" sz="81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 폰 사용 숙련도 기준</a:t>
            </a:r>
            <a:r>
              <a:rPr lang="en-US" altLang="ko-KR" sz="81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</a:p>
          <a:p>
            <a:pPr>
              <a:spcBef>
                <a:spcPts val="488"/>
              </a:spcBef>
            </a:pPr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하루동안 이용하는 애플리케이션 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높음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하루동안 이용하는 애플리케이션 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 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미만 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보통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하루동안 이용하는 애플리케이션 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미만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낮음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9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9B5095-C593-4D9D-A789-5F4EB0D0F095}"/>
              </a:ext>
            </a:extLst>
          </p:cNvPr>
          <p:cNvSpPr txBox="1"/>
          <p:nvPr/>
        </p:nvSpPr>
        <p:spPr>
          <a:xfrm>
            <a:off x="4323154" y="4453714"/>
            <a:ext cx="1896673" cy="53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88"/>
              </a:spcBef>
            </a:pPr>
            <a:r>
              <a:rPr lang="ko-KR" altLang="en-US" sz="81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유사 </a:t>
            </a:r>
            <a:r>
              <a:rPr lang="en-US" altLang="ko-KR" sz="81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APP(</a:t>
            </a:r>
            <a:r>
              <a:rPr lang="ko-KR" altLang="en-US" sz="81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</a:t>
            </a:r>
            <a:r>
              <a:rPr lang="en-US" altLang="ko-KR" sz="81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81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813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</a:p>
          <a:p>
            <a:pPr>
              <a:spcBef>
                <a:spcPts val="488"/>
              </a:spcBef>
            </a:pPr>
            <a:r>
              <a:rPr lang="ko-KR" altLang="en-US" sz="8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배달통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요기요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배달의 민족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버거킹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롯데리아 등 배달 서비스 애플리케이션</a:t>
            </a:r>
            <a:r>
              <a:rPr lang="en-US" altLang="ko-KR" sz="8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FE8EBB05-5A39-41E9-B0BF-3C3DEE559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14455"/>
              </p:ext>
            </p:extLst>
          </p:nvPr>
        </p:nvGraphicFramePr>
        <p:xfrm>
          <a:off x="455694" y="2627801"/>
          <a:ext cx="9066333" cy="174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640">
                  <a:extLst>
                    <a:ext uri="{9D8B030D-6E8A-4147-A177-3AD203B41FA5}">
                      <a16:colId xmlns:a16="http://schemas.microsoft.com/office/drawing/2014/main" val="2451628662"/>
                    </a:ext>
                  </a:extLst>
                </a:gridCol>
                <a:gridCol w="479983">
                  <a:extLst>
                    <a:ext uri="{9D8B030D-6E8A-4147-A177-3AD203B41FA5}">
                      <a16:colId xmlns:a16="http://schemas.microsoft.com/office/drawing/2014/main" val="3054723624"/>
                    </a:ext>
                  </a:extLst>
                </a:gridCol>
                <a:gridCol w="609977">
                  <a:extLst>
                    <a:ext uri="{9D8B030D-6E8A-4147-A177-3AD203B41FA5}">
                      <a16:colId xmlns:a16="http://schemas.microsoft.com/office/drawing/2014/main" val="86680243"/>
                    </a:ext>
                  </a:extLst>
                </a:gridCol>
                <a:gridCol w="1069962">
                  <a:extLst>
                    <a:ext uri="{9D8B030D-6E8A-4147-A177-3AD203B41FA5}">
                      <a16:colId xmlns:a16="http://schemas.microsoft.com/office/drawing/2014/main" val="2403358226"/>
                    </a:ext>
                  </a:extLst>
                </a:gridCol>
                <a:gridCol w="1069961">
                  <a:extLst>
                    <a:ext uri="{9D8B030D-6E8A-4147-A177-3AD203B41FA5}">
                      <a16:colId xmlns:a16="http://schemas.microsoft.com/office/drawing/2014/main" val="3956496848"/>
                    </a:ext>
                  </a:extLst>
                </a:gridCol>
                <a:gridCol w="1309952">
                  <a:extLst>
                    <a:ext uri="{9D8B030D-6E8A-4147-A177-3AD203B41FA5}">
                      <a16:colId xmlns:a16="http://schemas.microsoft.com/office/drawing/2014/main" val="1601543417"/>
                    </a:ext>
                  </a:extLst>
                </a:gridCol>
                <a:gridCol w="1749936">
                  <a:extLst>
                    <a:ext uri="{9D8B030D-6E8A-4147-A177-3AD203B41FA5}">
                      <a16:colId xmlns:a16="http://schemas.microsoft.com/office/drawing/2014/main" val="2223671254"/>
                    </a:ext>
                  </a:extLst>
                </a:gridCol>
                <a:gridCol w="1609941">
                  <a:extLst>
                    <a:ext uri="{9D8B030D-6E8A-4147-A177-3AD203B41FA5}">
                      <a16:colId xmlns:a16="http://schemas.microsoft.com/office/drawing/2014/main" val="2709205133"/>
                    </a:ext>
                  </a:extLst>
                </a:gridCol>
                <a:gridCol w="494981">
                  <a:extLst>
                    <a:ext uri="{9D8B030D-6E8A-4147-A177-3AD203B41FA5}">
                      <a16:colId xmlns:a16="http://schemas.microsoft.com/office/drawing/2014/main" val="3326145854"/>
                    </a:ext>
                  </a:extLst>
                </a:gridCol>
              </a:tblGrid>
              <a:tr h="416337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운영체제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 사용 경험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유사 앱 사용경험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유사 앱 사용 정도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폰 사용 숙련도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인원</a:t>
                      </a:r>
                    </a:p>
                  </a:txBody>
                  <a:tcPr marL="101997" marR="101997" marT="50998" marB="50998"/>
                </a:tc>
                <a:extLst>
                  <a:ext uri="{0D108BD9-81ED-4DB2-BD59-A6C34878D82A}">
                    <a16:rowId xmlns:a16="http://schemas.microsoft.com/office/drawing/2014/main" val="3105484039"/>
                  </a:ext>
                </a:extLst>
              </a:tr>
              <a:tr h="441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여성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안드로이드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한달에 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이상 이용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낮음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997" marR="101997" marT="50998" marB="50998"/>
                </a:tc>
                <a:extLst>
                  <a:ext uri="{0D108BD9-81ED-4DB2-BD59-A6C34878D82A}">
                    <a16:rowId xmlns:a16="http://schemas.microsoft.com/office/drawing/2014/main" val="1980002330"/>
                  </a:ext>
                </a:extLst>
              </a:tr>
              <a:tr h="441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여성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안드로이드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한달에 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이상 이용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보통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997" marR="101997" marT="50998" marB="50998"/>
                </a:tc>
                <a:extLst>
                  <a:ext uri="{0D108BD9-81ED-4DB2-BD59-A6C34878D82A}">
                    <a16:rowId xmlns:a16="http://schemas.microsoft.com/office/drawing/2014/main" val="3100976844"/>
                  </a:ext>
                </a:extLst>
              </a:tr>
              <a:tr h="441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여성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안드로이드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한달에 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이상 사용 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낮음</a:t>
                      </a:r>
                    </a:p>
                  </a:txBody>
                  <a:tcPr marL="101997" marR="101997" marT="50998" marB="509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997" marR="101997" marT="50998" marB="50998"/>
                </a:tc>
                <a:extLst>
                  <a:ext uri="{0D108BD9-81ED-4DB2-BD59-A6C34878D82A}">
                    <a16:rowId xmlns:a16="http://schemas.microsoft.com/office/drawing/2014/main" val="28266043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C75778-3820-4E1C-8FCB-490E64B27D42}"/>
              </a:ext>
            </a:extLst>
          </p:cNvPr>
          <p:cNvSpPr txBox="1"/>
          <p:nvPr/>
        </p:nvSpPr>
        <p:spPr>
          <a:xfrm>
            <a:off x="2945749" y="2266352"/>
            <a:ext cx="4450257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19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참가자는 배달 애플리케이션을 이용해 본 경험이 있는 </a:t>
            </a:r>
            <a:r>
              <a:rPr lang="en-US" altLang="ko-KR" sz="1219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219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여성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5A3A02-EBB2-4772-9787-1D30848219A2}"/>
              </a:ext>
            </a:extLst>
          </p:cNvPr>
          <p:cNvSpPr/>
          <p:nvPr/>
        </p:nvSpPr>
        <p:spPr>
          <a:xfrm>
            <a:off x="232242" y="333375"/>
            <a:ext cx="24885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2-3.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83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C5C05-2E16-4C68-BD9E-6B662CCB9CD5}"/>
              </a:ext>
            </a:extLst>
          </p:cNvPr>
          <p:cNvSpPr/>
          <p:nvPr/>
        </p:nvSpPr>
        <p:spPr>
          <a:xfrm>
            <a:off x="232242" y="333375"/>
            <a:ext cx="24885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A333B-5C55-4B5C-BE97-F9C86F3CAB28}"/>
              </a:ext>
            </a:extLst>
          </p:cNvPr>
          <p:cNvSpPr txBox="1"/>
          <p:nvPr/>
        </p:nvSpPr>
        <p:spPr>
          <a:xfrm>
            <a:off x="1250961" y="2557150"/>
            <a:ext cx="2716956" cy="7425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Task –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메뉴를 장바구니에 담은 뒤 결제창까지 가기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</a:t>
            </a:r>
            <a:endParaRPr lang="en-US" altLang="ko-KR" sz="1625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25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E518A9-A506-448E-A4D2-BF13669253CA}"/>
              </a:ext>
            </a:extLst>
          </p:cNvPr>
          <p:cNvSpPr/>
          <p:nvPr/>
        </p:nvSpPr>
        <p:spPr>
          <a:xfrm>
            <a:off x="4133440" y="2442155"/>
            <a:ext cx="5108461" cy="1536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</a:t>
            </a:r>
            <a:r>
              <a:rPr lang="en-US" altLang="ko-KR" sz="1219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님은 수업이 끝나고 점심을 먹으려고 합니다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나가서 먹으면 시간이 오래 걸리니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서비스를 사용하려고 합니다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빅맥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세트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개와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맥너겟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조각을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담고 결제창까지 가주세요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6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6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56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19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66D-7AF2-4B03-A782-B0E574D4068A}"/>
              </a:ext>
            </a:extLst>
          </p:cNvPr>
          <p:cNvSpPr txBox="1"/>
          <p:nvPr/>
        </p:nvSpPr>
        <p:spPr>
          <a:xfrm>
            <a:off x="1609921" y="4001741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애플리케이션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시</a:t>
            </a:r>
            <a:endParaRPr lang="en-US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로그인과 비밀번호를 사용자에게 제공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957A0-5857-4A07-96F7-CF0DDA9FCCF5}"/>
              </a:ext>
            </a:extLst>
          </p:cNvPr>
          <p:cNvSpPr txBox="1"/>
          <p:nvPr/>
        </p:nvSpPr>
        <p:spPr>
          <a:xfrm>
            <a:off x="5163670" y="3978986"/>
            <a:ext cx="3048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애플리케이션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시</a:t>
            </a:r>
            <a:endParaRPr lang="en-US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배달주소창에 적을 배달주소</a:t>
            </a:r>
            <a:endParaRPr lang="en-US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제공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8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7550C13-41DA-4F4E-B282-FB79B3DB4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357719"/>
              </p:ext>
            </p:extLst>
          </p:nvPr>
        </p:nvGraphicFramePr>
        <p:xfrm>
          <a:off x="807116" y="2495822"/>
          <a:ext cx="8291768" cy="18663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13647">
                  <a:extLst>
                    <a:ext uri="{9D8B030D-6E8A-4147-A177-3AD203B41FA5}">
                      <a16:colId xmlns:a16="http://schemas.microsoft.com/office/drawing/2014/main" val="3267184748"/>
                    </a:ext>
                  </a:extLst>
                </a:gridCol>
                <a:gridCol w="2669934">
                  <a:extLst>
                    <a:ext uri="{9D8B030D-6E8A-4147-A177-3AD203B41FA5}">
                      <a16:colId xmlns:a16="http://schemas.microsoft.com/office/drawing/2014/main" val="1287300560"/>
                    </a:ext>
                  </a:extLst>
                </a:gridCol>
                <a:gridCol w="1348433">
                  <a:extLst>
                    <a:ext uri="{9D8B030D-6E8A-4147-A177-3AD203B41FA5}">
                      <a16:colId xmlns:a16="http://schemas.microsoft.com/office/drawing/2014/main" val="3879892433"/>
                    </a:ext>
                  </a:extLst>
                </a:gridCol>
                <a:gridCol w="1360804">
                  <a:extLst>
                    <a:ext uri="{9D8B030D-6E8A-4147-A177-3AD203B41FA5}">
                      <a16:colId xmlns:a16="http://schemas.microsoft.com/office/drawing/2014/main" val="3092398056"/>
                    </a:ext>
                  </a:extLst>
                </a:gridCol>
                <a:gridCol w="1298950">
                  <a:extLst>
                    <a:ext uri="{9D8B030D-6E8A-4147-A177-3AD203B41FA5}">
                      <a16:colId xmlns:a16="http://schemas.microsoft.com/office/drawing/2014/main" val="42787433"/>
                    </a:ext>
                  </a:extLst>
                </a:gridCol>
              </a:tblGrid>
              <a:tr h="213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태스크</a:t>
                      </a: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시나리오</a:t>
                      </a: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extLst>
                  <a:ext uri="{0D108BD9-81ED-4DB2-BD59-A6C34878D82A}">
                    <a16:rowId xmlns:a16="http://schemas.microsoft.com/office/drawing/2014/main" val="975775923"/>
                  </a:ext>
                </a:extLst>
              </a:tr>
              <a:tr h="1447644"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메뉴를 장바구니에 담은 뒤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결제창까지 가기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sz="1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00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님은 수업이 끝나고 점심을 먹으려고 합니다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나가서 먹으면 시간이 오래 걸리니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서비스를 사용하려고 합니다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빅맥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세트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개와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조각을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담고 결제창까지 가주세요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sz="1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다음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빅맥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빅맥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&gt;+&gt;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추가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스낵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사이드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단품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추가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조회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</a:t>
                      </a: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주문하기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빅맥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빅맥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&gt;+&gt;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추가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스낵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사이드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뒤로가기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단품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추가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</a:t>
                      </a: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주문하기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빅맥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빅맥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&gt;+&gt;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추가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추가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뒤로가기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뒤로가기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뒤로가기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스낵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사이드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단품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추가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세트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휴지통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주문하기</a:t>
                      </a:r>
                    </a:p>
                  </a:txBody>
                  <a:tcPr marL="94977" marR="94977" marT="47489" marB="47489"/>
                </a:tc>
                <a:extLst>
                  <a:ext uri="{0D108BD9-81ED-4DB2-BD59-A6C34878D82A}">
                    <a16:rowId xmlns:a16="http://schemas.microsoft.com/office/drawing/2014/main" val="28541052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5F2078E-67E7-4A99-A54C-F4A8D61820D1}"/>
              </a:ext>
            </a:extLst>
          </p:cNvPr>
          <p:cNvSpPr txBox="1"/>
          <p:nvPr/>
        </p:nvSpPr>
        <p:spPr>
          <a:xfrm>
            <a:off x="372259" y="4647188"/>
            <a:ext cx="9161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분석결과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가는 버튼은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Bottom navigation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개로 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버튼이 있는데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정가운데에 위치한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맥딜리버리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홈화면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bars(top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위치한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버튼보다 접근성이 더 높다는 점을 알 수 있었고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card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들어가면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단품메뉴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클릭해야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찾을 수 있어서 세트메뉴를 찾는데 불편함을 느낀다는 것을 알았다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Bottom navigation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위치한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 조회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레이블링은 조회가 장바구니 같다고도 느껴진 사용자가 있어 레이블링을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변경해야함을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느꼈다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8567D4-3A26-4178-897C-676156E91AF0}"/>
              </a:ext>
            </a:extLst>
          </p:cNvPr>
          <p:cNvSpPr/>
          <p:nvPr/>
        </p:nvSpPr>
        <p:spPr>
          <a:xfrm>
            <a:off x="245222" y="333375"/>
            <a:ext cx="24885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접근 경로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9216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EAF360C-31F8-4662-817E-456DE200C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327257"/>
              </p:ext>
            </p:extLst>
          </p:nvPr>
        </p:nvGraphicFramePr>
        <p:xfrm>
          <a:off x="412523" y="2495822"/>
          <a:ext cx="9080954" cy="18663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67184748"/>
                    </a:ext>
                  </a:extLst>
                </a:gridCol>
                <a:gridCol w="3102080">
                  <a:extLst>
                    <a:ext uri="{9D8B030D-6E8A-4147-A177-3AD203B41FA5}">
                      <a16:colId xmlns:a16="http://schemas.microsoft.com/office/drawing/2014/main" val="1287300560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3879892433"/>
                    </a:ext>
                  </a:extLst>
                </a:gridCol>
                <a:gridCol w="1138517">
                  <a:extLst>
                    <a:ext uri="{9D8B030D-6E8A-4147-A177-3AD203B41FA5}">
                      <a16:colId xmlns:a16="http://schemas.microsoft.com/office/drawing/2014/main" val="3092398056"/>
                    </a:ext>
                  </a:extLst>
                </a:gridCol>
                <a:gridCol w="1048433">
                  <a:extLst>
                    <a:ext uri="{9D8B030D-6E8A-4147-A177-3AD203B41FA5}">
                      <a16:colId xmlns:a16="http://schemas.microsoft.com/office/drawing/2014/main" val="42787433"/>
                    </a:ext>
                  </a:extLst>
                </a:gridCol>
                <a:gridCol w="1039759">
                  <a:extLst>
                    <a:ext uri="{9D8B030D-6E8A-4147-A177-3AD203B41FA5}">
                      <a16:colId xmlns:a16="http://schemas.microsoft.com/office/drawing/2014/main" val="1670732406"/>
                    </a:ext>
                  </a:extLst>
                </a:gridCol>
              </a:tblGrid>
              <a:tr h="136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태스크</a:t>
                      </a: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시나리오</a:t>
                      </a: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 소요시간</a:t>
                      </a:r>
                    </a:p>
                  </a:txBody>
                  <a:tcPr marL="94977" marR="94977" marT="47489" marB="47489"/>
                </a:tc>
                <a:extLst>
                  <a:ext uri="{0D108BD9-81ED-4DB2-BD59-A6C34878D82A}">
                    <a16:rowId xmlns:a16="http://schemas.microsoft.com/office/drawing/2014/main" val="975775923"/>
                  </a:ext>
                </a:extLst>
              </a:tr>
              <a:tr h="807442"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메뉴를 장바구니에 담은 뒤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결제창까지 가기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sz="1900" dirty="0"/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00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님은 수업이 끝나고 점심을 먹으려고 합니다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나가서 먹으면 시간이 오래 걸리니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맥딜리버리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서비스를 사용하려고 합니다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빅맥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세트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개와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맥너겟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조각을 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장바구니에 담고 결제창까지 가주세요</a:t>
                      </a:r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ko-KR" altLang="en-US" sz="1900" dirty="0"/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42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endParaRPr lang="ko-KR" altLang="en-US" sz="1500" dirty="0"/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82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77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67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977" marR="94977" marT="47489" marB="47489"/>
                </a:tc>
                <a:extLst>
                  <a:ext uri="{0D108BD9-81ED-4DB2-BD59-A6C34878D82A}">
                    <a16:rowId xmlns:a16="http://schemas.microsoft.com/office/drawing/2014/main" val="28541052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7954A6-A4BA-45C7-A40A-28F4AF21C8A3}"/>
              </a:ext>
            </a:extLst>
          </p:cNvPr>
          <p:cNvSpPr txBox="1"/>
          <p:nvPr/>
        </p:nvSpPr>
        <p:spPr>
          <a:xfrm>
            <a:off x="8571430" y="2233962"/>
            <a:ext cx="92204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932AD-43B2-44E6-89FB-3371B1D42C7F}"/>
              </a:ext>
            </a:extLst>
          </p:cNvPr>
          <p:cNvSpPr txBox="1"/>
          <p:nvPr/>
        </p:nvSpPr>
        <p:spPr>
          <a:xfrm>
            <a:off x="1491956" y="4624038"/>
            <a:ext cx="6922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분석결과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Bottom navigation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조회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bars(Top)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헷갈려 해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시간이 지체 됐고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시나리오를 착각하고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둘 다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단품 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 메뉴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헷갈려 해 시간이 지체됐다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0CC408-A4C2-484C-A265-1F4718C4DCE1}"/>
              </a:ext>
            </a:extLst>
          </p:cNvPr>
          <p:cNvSpPr/>
          <p:nvPr/>
        </p:nvSpPr>
        <p:spPr>
          <a:xfrm>
            <a:off x="247683" y="333375"/>
            <a:ext cx="24885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정의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2-2.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사용자 분석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2-3.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참가자 선정</a:t>
            </a:r>
            <a:b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2-4.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태스크 및 시나리오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2-5.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사용성 테스트 진행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소요 시간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982254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Y8JW227wHSK7EKHApQrM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856</TotalTime>
  <Words>5951</Words>
  <Application>Microsoft Office PowerPoint</Application>
  <PresentationFormat>A4 용지(210x297mm)</PresentationFormat>
  <Paragraphs>1771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5" baseType="lpstr">
      <vt:lpstr>HelveticaNeue</vt:lpstr>
      <vt:lpstr>나눔고딕</vt:lpstr>
      <vt:lpstr>나눔바른고딕</vt:lpstr>
      <vt:lpstr>나눔바른고딕 UltraLight</vt:lpstr>
      <vt:lpstr>나눔스퀘어</vt:lpstr>
      <vt:lpstr>나눔스퀘어 Light</vt:lpstr>
      <vt:lpstr>Dotum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재희</dc:creator>
  <cp:lastModifiedBy>정 재희</cp:lastModifiedBy>
  <cp:revision>218</cp:revision>
  <dcterms:created xsi:type="dcterms:W3CDTF">2020-06-21T20:54:29Z</dcterms:created>
  <dcterms:modified xsi:type="dcterms:W3CDTF">2020-07-05T14:04:46Z</dcterms:modified>
</cp:coreProperties>
</file>